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3" r:id="rId4"/>
    <p:sldId id="275" r:id="rId5"/>
    <p:sldId id="261" r:id="rId6"/>
    <p:sldId id="262" r:id="rId7"/>
    <p:sldId id="279" r:id="rId8"/>
    <p:sldId id="273" r:id="rId9"/>
    <p:sldId id="280" r:id="rId10"/>
    <p:sldId id="260" r:id="rId11"/>
    <p:sldId id="263" r:id="rId12"/>
    <p:sldId id="264" r:id="rId13"/>
    <p:sldId id="265" r:id="rId14"/>
    <p:sldId id="282" r:id="rId15"/>
    <p:sldId id="281" r:id="rId16"/>
    <p:sldId id="274" r:id="rId17"/>
    <p:sldId id="272" r:id="rId18"/>
    <p:sldId id="284" r:id="rId19"/>
    <p:sldId id="267" r:id="rId20"/>
    <p:sldId id="285" r:id="rId21"/>
    <p:sldId id="286" r:id="rId22"/>
    <p:sldId id="287" r:id="rId23"/>
    <p:sldId id="288" r:id="rId24"/>
    <p:sldId id="293" r:id="rId25"/>
    <p:sldId id="294" r:id="rId26"/>
    <p:sldId id="292" r:id="rId27"/>
    <p:sldId id="289" r:id="rId28"/>
    <p:sldId id="290" r:id="rId29"/>
  </p:sldIdLst>
  <p:sldSz cx="9144000" cy="5143500" type="screen16x9"/>
  <p:notesSz cx="6797675" cy="9926638"/>
  <p:custDataLst>
    <p:tags r:id="rId3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>
        <p:scale>
          <a:sx n="100" d="100"/>
          <a:sy n="100" d="100"/>
        </p:scale>
        <p:origin x="-1110" y="-1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652D4-67E0-440E-8FB2-6AC3602E95A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F9901C08-4607-4297-B8CB-74D8827BCDC7}">
      <dgm:prSet phldrT="[Text]" custT="1"/>
      <dgm:spPr>
        <a:xfrm>
          <a:off x="385298" y="769"/>
          <a:ext cx="1838847" cy="1103308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7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 framing: </a:t>
          </a:r>
        </a:p>
        <a:p>
          <a:r>
            <a:rPr lang="en-AU" sz="17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</a:t>
          </a:r>
          <a:r>
            <a:rPr lang="en-A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uild receptors</a:t>
          </a:r>
          <a:endParaRPr lang="en-AU" sz="1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22B0A5F-6C3B-480D-B293-866385F10FFB}" type="parTrans" cxnId="{304A9334-3E04-469E-805C-181EE3F2847A}">
      <dgm:prSet/>
      <dgm:spPr/>
      <dgm:t>
        <a:bodyPr/>
        <a:lstStyle/>
        <a:p>
          <a:endParaRPr lang="en-AU"/>
        </a:p>
      </dgm:t>
    </dgm:pt>
    <dgm:pt modelId="{2E09EF6A-FE89-4C28-9036-9DD130C94DB7}" type="sibTrans" cxnId="{304A9334-3E04-469E-805C-181EE3F2847A}">
      <dgm:prSet/>
      <dgm:spPr/>
      <dgm:t>
        <a:bodyPr/>
        <a:lstStyle/>
        <a:p>
          <a:endParaRPr lang="en-AU"/>
        </a:p>
      </dgm:t>
    </dgm:pt>
    <dgm:pt modelId="{43AD71C5-D29F-417B-87D4-0D1C1051D46B}">
      <dgm:prSet phldrT="[Text]" custT="1"/>
      <dgm:spPr>
        <a:xfrm>
          <a:off x="2408030" y="769"/>
          <a:ext cx="1838847" cy="1103308"/>
        </a:xfrm>
        <a:prstGeom prst="rect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7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 filtering: </a:t>
          </a:r>
        </a:p>
        <a:p>
          <a:r>
            <a:rPr lang="en-A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Network effect</a:t>
          </a:r>
          <a:endParaRPr lang="en-AU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0859A9-D638-47CB-8046-62704E0E43DE}" type="parTrans" cxnId="{766D6BF8-713C-429C-83FC-AEAA8699379D}">
      <dgm:prSet/>
      <dgm:spPr/>
      <dgm:t>
        <a:bodyPr/>
        <a:lstStyle/>
        <a:p>
          <a:endParaRPr lang="en-AU"/>
        </a:p>
      </dgm:t>
    </dgm:pt>
    <dgm:pt modelId="{70FF27EB-29BA-4CC9-B7D8-1C27658C9C65}" type="sibTrans" cxnId="{766D6BF8-713C-429C-83FC-AEAA8699379D}">
      <dgm:prSet/>
      <dgm:spPr/>
      <dgm:t>
        <a:bodyPr/>
        <a:lstStyle/>
        <a:p>
          <a:endParaRPr lang="en-AU"/>
        </a:p>
      </dgm:t>
    </dgm:pt>
    <dgm:pt modelId="{552A3780-02AD-4D8C-A577-597AD04D7192}">
      <dgm:prSet phldrT="[Text]" custT="1"/>
      <dgm:spPr>
        <a:xfrm>
          <a:off x="385298" y="1287962"/>
          <a:ext cx="1838847" cy="1103308"/>
        </a:xfrm>
        <a:prstGeom prst="rect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7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 building: </a:t>
          </a:r>
        </a:p>
        <a:p>
          <a:r>
            <a:rPr lang="en-A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Experience &amp; expertise</a:t>
          </a:r>
          <a:endParaRPr lang="en-AU" sz="1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A6B8A8-160C-4540-B37F-A2FFDC0B7178}" type="parTrans" cxnId="{251E6FD0-89C0-4D29-B7B2-C9CB4657A698}">
      <dgm:prSet/>
      <dgm:spPr/>
      <dgm:t>
        <a:bodyPr/>
        <a:lstStyle/>
        <a:p>
          <a:endParaRPr lang="en-AU"/>
        </a:p>
      </dgm:t>
    </dgm:pt>
    <dgm:pt modelId="{C6874289-CF60-4AAD-9120-32314910A753}" type="sibTrans" cxnId="{251E6FD0-89C0-4D29-B7B2-C9CB4657A698}">
      <dgm:prSet/>
      <dgm:spPr/>
      <dgm:t>
        <a:bodyPr/>
        <a:lstStyle/>
        <a:p>
          <a:endParaRPr lang="en-AU"/>
        </a:p>
      </dgm:t>
    </dgm:pt>
    <dgm:pt modelId="{F23122AC-44BE-4F12-8C9C-2042ED89F369}">
      <dgm:prSet phldrT="[Text]" custT="1"/>
      <dgm:spPr>
        <a:xfrm>
          <a:off x="2408030" y="1287962"/>
          <a:ext cx="1838847" cy="1103308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17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 acquisition: </a:t>
          </a:r>
        </a:p>
        <a:p>
          <a:r>
            <a:rPr lang="en-AU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Guided experiences</a:t>
          </a:r>
          <a:endParaRPr lang="en-AU" sz="17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97CD616-B8DC-4F2F-AE6A-C92EE8EB48AA}" type="parTrans" cxnId="{7191F00C-D95F-46BC-AD51-D27090E21D67}">
      <dgm:prSet/>
      <dgm:spPr/>
      <dgm:t>
        <a:bodyPr/>
        <a:lstStyle/>
        <a:p>
          <a:endParaRPr lang="en-AU"/>
        </a:p>
      </dgm:t>
    </dgm:pt>
    <dgm:pt modelId="{EFBEC358-C340-4493-A624-0594DC1A7943}" type="sibTrans" cxnId="{7191F00C-D95F-46BC-AD51-D27090E21D67}">
      <dgm:prSet/>
      <dgm:spPr/>
      <dgm:t>
        <a:bodyPr/>
        <a:lstStyle/>
        <a:p>
          <a:endParaRPr lang="en-AU"/>
        </a:p>
      </dgm:t>
    </dgm:pt>
    <dgm:pt modelId="{3C86F01D-3A61-435F-9E9A-94C2DFB06E4E}" type="pres">
      <dgm:prSet presAssocID="{8D1652D4-67E0-440E-8FB2-6AC3602E95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F6F9F84-8E78-412D-9A55-D08C05725356}" type="pres">
      <dgm:prSet presAssocID="{F9901C08-4607-4297-B8CB-74D8827BCD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770508C-CA22-4CC3-A441-94944858FED4}" type="pres">
      <dgm:prSet presAssocID="{2E09EF6A-FE89-4C28-9036-9DD130C94DB7}" presName="sibTrans" presStyleCnt="0"/>
      <dgm:spPr/>
    </dgm:pt>
    <dgm:pt modelId="{1D4493A3-F94C-4340-8CE9-BDD62F97D6B7}" type="pres">
      <dgm:prSet presAssocID="{43AD71C5-D29F-417B-87D4-0D1C1051D46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4D47711-C4E6-4412-BE4A-C41D01CBC7DE}" type="pres">
      <dgm:prSet presAssocID="{70FF27EB-29BA-4CC9-B7D8-1C27658C9C65}" presName="sibTrans" presStyleCnt="0"/>
      <dgm:spPr/>
    </dgm:pt>
    <dgm:pt modelId="{C658470D-6D47-48DF-834F-13E604B67DB3}" type="pres">
      <dgm:prSet presAssocID="{552A3780-02AD-4D8C-A577-597AD04D71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B664DB3-DD0D-436A-9F1E-44B414197A07}" type="pres">
      <dgm:prSet presAssocID="{C6874289-CF60-4AAD-9120-32314910A753}" presName="sibTrans" presStyleCnt="0"/>
      <dgm:spPr/>
    </dgm:pt>
    <dgm:pt modelId="{6E79207C-CC05-4164-A0C0-448ADE89F023}" type="pres">
      <dgm:prSet presAssocID="{F23122AC-44BE-4F12-8C9C-2042ED89F36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6646317-5F13-4242-B068-8912089CD54B}" type="presOf" srcId="{F9901C08-4607-4297-B8CB-74D8827BCDC7}" destId="{9F6F9F84-8E78-412D-9A55-D08C05725356}" srcOrd="0" destOrd="0" presId="urn:microsoft.com/office/officeart/2005/8/layout/default"/>
    <dgm:cxn modelId="{EE1E95C7-ED04-4026-AC67-864B7A5D8D34}" type="presOf" srcId="{8D1652D4-67E0-440E-8FB2-6AC3602E95AB}" destId="{3C86F01D-3A61-435F-9E9A-94C2DFB06E4E}" srcOrd="0" destOrd="0" presId="urn:microsoft.com/office/officeart/2005/8/layout/default"/>
    <dgm:cxn modelId="{304A9334-3E04-469E-805C-181EE3F2847A}" srcId="{8D1652D4-67E0-440E-8FB2-6AC3602E95AB}" destId="{F9901C08-4607-4297-B8CB-74D8827BCDC7}" srcOrd="0" destOrd="0" parTransId="{022B0A5F-6C3B-480D-B293-866385F10FFB}" sibTransId="{2E09EF6A-FE89-4C28-9036-9DD130C94DB7}"/>
    <dgm:cxn modelId="{5568EF46-2849-46EA-BA8B-A22A11A77FC4}" type="presOf" srcId="{F23122AC-44BE-4F12-8C9C-2042ED89F369}" destId="{6E79207C-CC05-4164-A0C0-448ADE89F023}" srcOrd="0" destOrd="0" presId="urn:microsoft.com/office/officeart/2005/8/layout/default"/>
    <dgm:cxn modelId="{6FBDB1CD-292D-4768-9572-74FA7905B4B5}" type="presOf" srcId="{43AD71C5-D29F-417B-87D4-0D1C1051D46B}" destId="{1D4493A3-F94C-4340-8CE9-BDD62F97D6B7}" srcOrd="0" destOrd="0" presId="urn:microsoft.com/office/officeart/2005/8/layout/default"/>
    <dgm:cxn modelId="{104D6226-D182-4747-8FA6-5B1F60FA04E4}" type="presOf" srcId="{552A3780-02AD-4D8C-A577-597AD04D7192}" destId="{C658470D-6D47-48DF-834F-13E604B67DB3}" srcOrd="0" destOrd="0" presId="urn:microsoft.com/office/officeart/2005/8/layout/default"/>
    <dgm:cxn modelId="{251E6FD0-89C0-4D29-B7B2-C9CB4657A698}" srcId="{8D1652D4-67E0-440E-8FB2-6AC3602E95AB}" destId="{552A3780-02AD-4D8C-A577-597AD04D7192}" srcOrd="2" destOrd="0" parTransId="{1CA6B8A8-160C-4540-B37F-A2FFDC0B7178}" sibTransId="{C6874289-CF60-4AAD-9120-32314910A753}"/>
    <dgm:cxn modelId="{7191F00C-D95F-46BC-AD51-D27090E21D67}" srcId="{8D1652D4-67E0-440E-8FB2-6AC3602E95AB}" destId="{F23122AC-44BE-4F12-8C9C-2042ED89F369}" srcOrd="3" destOrd="0" parTransId="{897CD616-B8DC-4F2F-AE6A-C92EE8EB48AA}" sibTransId="{EFBEC358-C340-4493-A624-0594DC1A7943}"/>
    <dgm:cxn modelId="{766D6BF8-713C-429C-83FC-AEAA8699379D}" srcId="{8D1652D4-67E0-440E-8FB2-6AC3602E95AB}" destId="{43AD71C5-D29F-417B-87D4-0D1C1051D46B}" srcOrd="1" destOrd="0" parTransId="{640859A9-D638-47CB-8046-62704E0E43DE}" sibTransId="{70FF27EB-29BA-4CC9-B7D8-1C27658C9C65}"/>
    <dgm:cxn modelId="{394B3902-034C-4B33-9697-555502842F14}" type="presParOf" srcId="{3C86F01D-3A61-435F-9E9A-94C2DFB06E4E}" destId="{9F6F9F84-8E78-412D-9A55-D08C05725356}" srcOrd="0" destOrd="0" presId="urn:microsoft.com/office/officeart/2005/8/layout/default"/>
    <dgm:cxn modelId="{2521C537-1745-44BF-A1E2-0366930EAB95}" type="presParOf" srcId="{3C86F01D-3A61-435F-9E9A-94C2DFB06E4E}" destId="{E770508C-CA22-4CC3-A441-94944858FED4}" srcOrd="1" destOrd="0" presId="urn:microsoft.com/office/officeart/2005/8/layout/default"/>
    <dgm:cxn modelId="{1E6373A3-C341-415B-8C1D-E13E177F16A7}" type="presParOf" srcId="{3C86F01D-3A61-435F-9E9A-94C2DFB06E4E}" destId="{1D4493A3-F94C-4340-8CE9-BDD62F97D6B7}" srcOrd="2" destOrd="0" presId="urn:microsoft.com/office/officeart/2005/8/layout/default"/>
    <dgm:cxn modelId="{960AB9D6-B01C-42A8-B54D-1D8FA0A8A26A}" type="presParOf" srcId="{3C86F01D-3A61-435F-9E9A-94C2DFB06E4E}" destId="{A4D47711-C4E6-4412-BE4A-C41D01CBC7DE}" srcOrd="3" destOrd="0" presId="urn:microsoft.com/office/officeart/2005/8/layout/default"/>
    <dgm:cxn modelId="{810A3B55-DDCF-454B-9F7C-978F885415C3}" type="presParOf" srcId="{3C86F01D-3A61-435F-9E9A-94C2DFB06E4E}" destId="{C658470D-6D47-48DF-834F-13E604B67DB3}" srcOrd="4" destOrd="0" presId="urn:microsoft.com/office/officeart/2005/8/layout/default"/>
    <dgm:cxn modelId="{6B3DB587-27F0-40F5-9CEC-520F69595D26}" type="presParOf" srcId="{3C86F01D-3A61-435F-9E9A-94C2DFB06E4E}" destId="{BB664DB3-DD0D-436A-9F1E-44B414197A07}" srcOrd="5" destOrd="0" presId="urn:microsoft.com/office/officeart/2005/8/layout/default"/>
    <dgm:cxn modelId="{C1B6DE7F-B697-4CD4-80E6-DFD3AD613D5B}" type="presParOf" srcId="{3C86F01D-3A61-435F-9E9A-94C2DFB06E4E}" destId="{6E79207C-CC05-4164-A0C0-448ADE89F02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0C02A-A522-4870-ADE7-73A2E75E8303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68AA2B39-3357-4702-99A9-AF43F9A74A84}">
      <dgm:prSet phldrT="[Text]" custT="1"/>
      <dgm:spPr/>
      <dgm:t>
        <a:bodyPr/>
        <a:lstStyle/>
        <a:p>
          <a:r>
            <a:rPr lang="en-AU" sz="2800" dirty="0" smtClean="0"/>
            <a:t>Capacity</a:t>
          </a:r>
          <a:endParaRPr lang="en-AU" sz="2800" dirty="0"/>
        </a:p>
      </dgm:t>
    </dgm:pt>
    <dgm:pt modelId="{D6F36838-6778-41F5-ABC7-802B53240951}" type="parTrans" cxnId="{E6E19209-6A94-43A1-AE94-270B66FD97CB}">
      <dgm:prSet/>
      <dgm:spPr/>
      <dgm:t>
        <a:bodyPr/>
        <a:lstStyle/>
        <a:p>
          <a:endParaRPr lang="en-AU"/>
        </a:p>
      </dgm:t>
    </dgm:pt>
    <dgm:pt modelId="{082E4B55-8E14-4CCB-A4C8-C2D2DBA2F8E7}" type="sibTrans" cxnId="{E6E19209-6A94-43A1-AE94-270B66FD97CB}">
      <dgm:prSet/>
      <dgm:spPr/>
      <dgm:t>
        <a:bodyPr/>
        <a:lstStyle/>
        <a:p>
          <a:endParaRPr lang="en-AU"/>
        </a:p>
      </dgm:t>
    </dgm:pt>
    <dgm:pt modelId="{7BE4E8A4-9DC0-494F-B34B-BD0BC942FCCA}">
      <dgm:prSet phldrT="[Text]"/>
      <dgm:spPr/>
      <dgm:t>
        <a:bodyPr/>
        <a:lstStyle/>
        <a:p>
          <a:r>
            <a:rPr lang="en-AU" dirty="0" smtClean="0"/>
            <a:t>Focuses on making internal connections</a:t>
          </a:r>
          <a:endParaRPr lang="en-AU" dirty="0"/>
        </a:p>
      </dgm:t>
    </dgm:pt>
    <dgm:pt modelId="{BF340BFD-7AC7-4930-9605-35D83F361EE2}" type="parTrans" cxnId="{4DE284E9-F9B8-4A11-B0BC-9035C6F00FD3}">
      <dgm:prSet/>
      <dgm:spPr/>
      <dgm:t>
        <a:bodyPr/>
        <a:lstStyle/>
        <a:p>
          <a:endParaRPr lang="en-AU"/>
        </a:p>
      </dgm:t>
    </dgm:pt>
    <dgm:pt modelId="{F81B81C7-4FEA-47C7-9BFA-A730B619060F}" type="sibTrans" cxnId="{4DE284E9-F9B8-4A11-B0BC-9035C6F00FD3}">
      <dgm:prSet/>
      <dgm:spPr/>
      <dgm:t>
        <a:bodyPr/>
        <a:lstStyle/>
        <a:p>
          <a:endParaRPr lang="en-AU"/>
        </a:p>
      </dgm:t>
    </dgm:pt>
    <dgm:pt modelId="{D85FE10C-6A5C-408B-B062-F7CE8170BA90}">
      <dgm:prSet phldrT="[Text]"/>
      <dgm:spPr/>
      <dgm:t>
        <a:bodyPr/>
        <a:lstStyle/>
        <a:p>
          <a:r>
            <a:rPr lang="en-AU" dirty="0" smtClean="0"/>
            <a:t>Applies learning across possibilities</a:t>
          </a:r>
          <a:endParaRPr lang="en-AU" dirty="0"/>
        </a:p>
      </dgm:t>
    </dgm:pt>
    <dgm:pt modelId="{073CCA7B-54C6-4FEC-9037-94118E9975F2}" type="parTrans" cxnId="{C2F08A1F-FE3F-41F2-8729-5A8C298C00B5}">
      <dgm:prSet/>
      <dgm:spPr/>
      <dgm:t>
        <a:bodyPr/>
        <a:lstStyle/>
        <a:p>
          <a:endParaRPr lang="en-AU"/>
        </a:p>
      </dgm:t>
    </dgm:pt>
    <dgm:pt modelId="{A9EE8253-68A1-4A52-A5EF-D3B153323DCC}" type="sibTrans" cxnId="{C2F08A1F-FE3F-41F2-8729-5A8C298C00B5}">
      <dgm:prSet/>
      <dgm:spPr/>
      <dgm:t>
        <a:bodyPr/>
        <a:lstStyle/>
        <a:p>
          <a:endParaRPr lang="en-AU"/>
        </a:p>
      </dgm:t>
    </dgm:pt>
    <dgm:pt modelId="{AD5F982E-3ECF-4B13-8D14-26F3B22FA5F6}">
      <dgm:prSet phldrT="[Text]" custT="1"/>
      <dgm:spPr/>
      <dgm:t>
        <a:bodyPr/>
        <a:lstStyle/>
        <a:p>
          <a:r>
            <a:rPr lang="en-AU" sz="2800" dirty="0" smtClean="0"/>
            <a:t>Competence</a:t>
          </a:r>
          <a:endParaRPr lang="en-AU" sz="2800" dirty="0"/>
        </a:p>
      </dgm:t>
    </dgm:pt>
    <dgm:pt modelId="{DD6443E9-D178-4652-82FF-8B3BAA8DE33D}" type="parTrans" cxnId="{2F65D1BC-4159-4F3C-B2FC-6CF116C0220C}">
      <dgm:prSet/>
      <dgm:spPr/>
      <dgm:t>
        <a:bodyPr/>
        <a:lstStyle/>
        <a:p>
          <a:endParaRPr lang="en-AU"/>
        </a:p>
      </dgm:t>
    </dgm:pt>
    <dgm:pt modelId="{2886911F-7A2B-4B3F-9C07-A28EFE677725}" type="sibTrans" cxnId="{2F65D1BC-4159-4F3C-B2FC-6CF116C0220C}">
      <dgm:prSet/>
      <dgm:spPr/>
      <dgm:t>
        <a:bodyPr/>
        <a:lstStyle/>
        <a:p>
          <a:endParaRPr lang="en-AU"/>
        </a:p>
      </dgm:t>
    </dgm:pt>
    <dgm:pt modelId="{6BB7107B-7195-457B-B8EF-1CCE0EE72C6F}">
      <dgm:prSet phldrT="[Text]"/>
      <dgm:spPr/>
      <dgm:t>
        <a:bodyPr/>
        <a:lstStyle/>
        <a:p>
          <a:r>
            <a:rPr lang="en-AU" dirty="0" smtClean="0"/>
            <a:t>Concentrates on building competence </a:t>
          </a:r>
          <a:endParaRPr lang="en-AU" dirty="0"/>
        </a:p>
      </dgm:t>
    </dgm:pt>
    <dgm:pt modelId="{FCD6F285-5B83-4676-A1B3-5494E0373AB4}" type="parTrans" cxnId="{890D5777-232E-433D-B09A-37E030D8A6D7}">
      <dgm:prSet/>
      <dgm:spPr/>
      <dgm:t>
        <a:bodyPr/>
        <a:lstStyle/>
        <a:p>
          <a:endParaRPr lang="en-AU"/>
        </a:p>
      </dgm:t>
    </dgm:pt>
    <dgm:pt modelId="{20932540-D9EF-4A3A-BE74-46F900F67D1D}" type="sibTrans" cxnId="{890D5777-232E-433D-B09A-37E030D8A6D7}">
      <dgm:prSet/>
      <dgm:spPr/>
      <dgm:t>
        <a:bodyPr/>
        <a:lstStyle/>
        <a:p>
          <a:endParaRPr lang="en-AU"/>
        </a:p>
      </dgm:t>
    </dgm:pt>
    <dgm:pt modelId="{36C6D40A-1FE6-4CD4-9930-41F345E433DF}">
      <dgm:prSet phldrT="[Text]"/>
      <dgm:spPr/>
      <dgm:t>
        <a:bodyPr/>
        <a:lstStyle/>
        <a:p>
          <a:r>
            <a:rPr lang="en-AU" dirty="0" smtClean="0"/>
            <a:t>Develops “best” practice</a:t>
          </a:r>
          <a:endParaRPr lang="en-AU" dirty="0"/>
        </a:p>
      </dgm:t>
    </dgm:pt>
    <dgm:pt modelId="{D9D84B40-9036-412D-BE5F-F9A4581D3DE8}" type="parTrans" cxnId="{4C75E0EC-58F4-44B6-8E2D-B6E2EC866E88}">
      <dgm:prSet/>
      <dgm:spPr/>
      <dgm:t>
        <a:bodyPr/>
        <a:lstStyle/>
        <a:p>
          <a:endParaRPr lang="en-AU"/>
        </a:p>
      </dgm:t>
    </dgm:pt>
    <dgm:pt modelId="{65CD0137-AA68-4580-A60C-B55743308B94}" type="sibTrans" cxnId="{4C75E0EC-58F4-44B6-8E2D-B6E2EC866E88}">
      <dgm:prSet/>
      <dgm:spPr/>
      <dgm:t>
        <a:bodyPr/>
        <a:lstStyle/>
        <a:p>
          <a:endParaRPr lang="en-AU"/>
        </a:p>
      </dgm:t>
    </dgm:pt>
    <dgm:pt modelId="{EC164497-F619-43C8-83CC-2EDA81A5BC3B}">
      <dgm:prSet phldrT="[Text]" custT="1"/>
      <dgm:spPr/>
      <dgm:t>
        <a:bodyPr/>
        <a:lstStyle/>
        <a:p>
          <a:r>
            <a:rPr lang="en-AU" sz="2800" dirty="0" smtClean="0"/>
            <a:t>Interest</a:t>
          </a:r>
          <a:endParaRPr lang="en-AU" sz="2800" dirty="0"/>
        </a:p>
      </dgm:t>
    </dgm:pt>
    <dgm:pt modelId="{29466101-70A1-4188-B460-A0D9EEC98B3D}" type="parTrans" cxnId="{87115C4A-2629-48FD-A78C-05222C8935B0}">
      <dgm:prSet/>
      <dgm:spPr/>
      <dgm:t>
        <a:bodyPr/>
        <a:lstStyle/>
        <a:p>
          <a:endParaRPr lang="en-AU"/>
        </a:p>
      </dgm:t>
    </dgm:pt>
    <dgm:pt modelId="{E72E44BF-06A6-443F-87FD-03017218CD71}" type="sibTrans" cxnId="{87115C4A-2629-48FD-A78C-05222C8935B0}">
      <dgm:prSet/>
      <dgm:spPr/>
      <dgm:t>
        <a:bodyPr/>
        <a:lstStyle/>
        <a:p>
          <a:endParaRPr lang="en-AU"/>
        </a:p>
      </dgm:t>
    </dgm:pt>
    <dgm:pt modelId="{294035D9-AE8E-41C6-81DE-49A40BD3DF1F}">
      <dgm:prSet phldrT="[Text]"/>
      <dgm:spPr/>
      <dgm:t>
        <a:bodyPr/>
        <a:lstStyle/>
        <a:p>
          <a:r>
            <a:rPr lang="en-AU" dirty="0" smtClean="0"/>
            <a:t>People with a common interest</a:t>
          </a:r>
          <a:endParaRPr lang="en-AU" dirty="0"/>
        </a:p>
      </dgm:t>
    </dgm:pt>
    <dgm:pt modelId="{BBA7BF1B-5F77-4081-A084-B9D544F5F595}" type="parTrans" cxnId="{5032F376-21DF-4F7C-8C89-6ACAEA16F07C}">
      <dgm:prSet/>
      <dgm:spPr/>
      <dgm:t>
        <a:bodyPr/>
        <a:lstStyle/>
        <a:p>
          <a:endParaRPr lang="en-AU"/>
        </a:p>
      </dgm:t>
    </dgm:pt>
    <dgm:pt modelId="{0CC9B400-5318-4273-A0BD-B0B7C768C3DE}" type="sibTrans" cxnId="{5032F376-21DF-4F7C-8C89-6ACAEA16F07C}">
      <dgm:prSet/>
      <dgm:spPr/>
      <dgm:t>
        <a:bodyPr/>
        <a:lstStyle/>
        <a:p>
          <a:endParaRPr lang="en-AU"/>
        </a:p>
      </dgm:t>
    </dgm:pt>
    <dgm:pt modelId="{09E73BB0-8DA0-4A48-9E24-278B8A0D4FB6}">
      <dgm:prSet phldrT="[Text]"/>
      <dgm:spPr/>
      <dgm:t>
        <a:bodyPr/>
        <a:lstStyle/>
        <a:p>
          <a:r>
            <a:rPr lang="en-AU" dirty="0" smtClean="0"/>
            <a:t>Often voluntary</a:t>
          </a:r>
          <a:endParaRPr lang="en-AU" dirty="0"/>
        </a:p>
      </dgm:t>
    </dgm:pt>
    <dgm:pt modelId="{99A1FCF9-4DE3-4CEE-9C1D-B69EC3F22098}" type="parTrans" cxnId="{1035E09E-1AC8-49BD-9F09-676530E4150D}">
      <dgm:prSet/>
      <dgm:spPr/>
      <dgm:t>
        <a:bodyPr/>
        <a:lstStyle/>
        <a:p>
          <a:endParaRPr lang="en-AU"/>
        </a:p>
      </dgm:t>
    </dgm:pt>
    <dgm:pt modelId="{0320662F-A2E8-4409-81AC-D9273BD944E5}" type="sibTrans" cxnId="{1035E09E-1AC8-49BD-9F09-676530E4150D}">
      <dgm:prSet/>
      <dgm:spPr/>
      <dgm:t>
        <a:bodyPr/>
        <a:lstStyle/>
        <a:p>
          <a:endParaRPr lang="en-AU"/>
        </a:p>
      </dgm:t>
    </dgm:pt>
    <dgm:pt modelId="{F9F6B932-818E-4889-8E63-608475E050CD}">
      <dgm:prSet phldrT="[Text]" custT="1"/>
      <dgm:spPr/>
      <dgm:t>
        <a:bodyPr/>
        <a:lstStyle/>
        <a:p>
          <a:r>
            <a:rPr lang="en-AU" sz="2800" dirty="0" smtClean="0"/>
            <a:t>Capability</a:t>
          </a:r>
          <a:endParaRPr lang="en-AU" sz="2800" dirty="0"/>
        </a:p>
      </dgm:t>
    </dgm:pt>
    <dgm:pt modelId="{AD01CCAD-74D5-48B0-BF37-D22C19066CE6}" type="parTrans" cxnId="{BC38B100-09D9-446A-8117-70B5D3944607}">
      <dgm:prSet/>
      <dgm:spPr/>
      <dgm:t>
        <a:bodyPr/>
        <a:lstStyle/>
        <a:p>
          <a:endParaRPr lang="en-AU"/>
        </a:p>
      </dgm:t>
    </dgm:pt>
    <dgm:pt modelId="{A25F7C3C-51BA-44CB-A24B-10B209830781}" type="sibTrans" cxnId="{BC38B100-09D9-446A-8117-70B5D3944607}">
      <dgm:prSet/>
      <dgm:spPr/>
      <dgm:t>
        <a:bodyPr/>
        <a:lstStyle/>
        <a:p>
          <a:endParaRPr lang="en-AU"/>
        </a:p>
      </dgm:t>
    </dgm:pt>
    <dgm:pt modelId="{C42843ED-2C0C-4DD5-9030-87A460EDD2A9}">
      <dgm:prSet phldrT="[Text]"/>
      <dgm:spPr/>
      <dgm:t>
        <a:bodyPr/>
        <a:lstStyle/>
        <a:p>
          <a:r>
            <a:rPr lang="en-AU" dirty="0" smtClean="0"/>
            <a:t>Focuses on extending external links</a:t>
          </a:r>
          <a:endParaRPr lang="en-AU" dirty="0"/>
        </a:p>
      </dgm:t>
    </dgm:pt>
    <dgm:pt modelId="{270DA602-6957-44B1-887E-4BF3BF1987A9}" type="parTrans" cxnId="{6F794272-5633-4369-97A1-EB3D4F657769}">
      <dgm:prSet/>
      <dgm:spPr/>
      <dgm:t>
        <a:bodyPr/>
        <a:lstStyle/>
        <a:p>
          <a:endParaRPr lang="en-AU"/>
        </a:p>
      </dgm:t>
    </dgm:pt>
    <dgm:pt modelId="{39B22B0D-2585-409C-9E8A-7013F005885E}" type="sibTrans" cxnId="{6F794272-5633-4369-97A1-EB3D4F657769}">
      <dgm:prSet/>
      <dgm:spPr/>
      <dgm:t>
        <a:bodyPr/>
        <a:lstStyle/>
        <a:p>
          <a:endParaRPr lang="en-AU"/>
        </a:p>
      </dgm:t>
    </dgm:pt>
    <dgm:pt modelId="{1A2ACFF6-7CEF-44F9-BBF1-8962689170C9}">
      <dgm:prSet phldrT="[Text]"/>
      <dgm:spPr/>
      <dgm:t>
        <a:bodyPr/>
        <a:lstStyle/>
        <a:p>
          <a:r>
            <a:rPr lang="en-AU" dirty="0" smtClean="0"/>
            <a:t>“Best” practice become common practice</a:t>
          </a:r>
          <a:endParaRPr lang="en-AU" dirty="0"/>
        </a:p>
      </dgm:t>
    </dgm:pt>
    <dgm:pt modelId="{4D9F616F-7D79-4B02-9891-8A0D916E3DEC}" type="parTrans" cxnId="{9731080D-A5C9-4F91-8BD9-9C9C30822649}">
      <dgm:prSet/>
      <dgm:spPr/>
      <dgm:t>
        <a:bodyPr/>
        <a:lstStyle/>
        <a:p>
          <a:endParaRPr lang="en-AU"/>
        </a:p>
      </dgm:t>
    </dgm:pt>
    <dgm:pt modelId="{041EA777-47EE-4A5A-ABFD-1252F36B244A}" type="sibTrans" cxnId="{9731080D-A5C9-4F91-8BD9-9C9C30822649}">
      <dgm:prSet/>
      <dgm:spPr/>
      <dgm:t>
        <a:bodyPr/>
        <a:lstStyle/>
        <a:p>
          <a:endParaRPr lang="en-AU"/>
        </a:p>
      </dgm:t>
    </dgm:pt>
    <dgm:pt modelId="{C48A8E52-AB96-4966-B072-F54D775B1A6F}" type="pres">
      <dgm:prSet presAssocID="{9080C02A-A522-4870-ADE7-73A2E75E83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A2F3556-48CC-4701-9A03-090EEFE4D312}" type="pres">
      <dgm:prSet presAssocID="{68AA2B39-3357-4702-99A9-AF43F9A74A84}" presName="linNode" presStyleCnt="0"/>
      <dgm:spPr/>
      <dgm:t>
        <a:bodyPr/>
        <a:lstStyle/>
        <a:p>
          <a:endParaRPr lang="en-AU"/>
        </a:p>
      </dgm:t>
    </dgm:pt>
    <dgm:pt modelId="{4B645714-06F3-4829-AC19-4C8B74A1B5E9}" type="pres">
      <dgm:prSet presAssocID="{68AA2B39-3357-4702-99A9-AF43F9A74A8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D70B4C-9E30-4772-B5A7-A7A4752B4644}" type="pres">
      <dgm:prSet presAssocID="{68AA2B39-3357-4702-99A9-AF43F9A74A8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1FB6B54-CD12-41E4-8600-530668540219}" type="pres">
      <dgm:prSet presAssocID="{082E4B55-8E14-4CCB-A4C8-C2D2DBA2F8E7}" presName="sp" presStyleCnt="0"/>
      <dgm:spPr/>
      <dgm:t>
        <a:bodyPr/>
        <a:lstStyle/>
        <a:p>
          <a:endParaRPr lang="en-AU"/>
        </a:p>
      </dgm:t>
    </dgm:pt>
    <dgm:pt modelId="{BACD142B-4D80-4E18-B7E5-BCA72267E967}" type="pres">
      <dgm:prSet presAssocID="{F9F6B932-818E-4889-8E63-608475E050CD}" presName="linNode" presStyleCnt="0"/>
      <dgm:spPr/>
      <dgm:t>
        <a:bodyPr/>
        <a:lstStyle/>
        <a:p>
          <a:endParaRPr lang="en-AU"/>
        </a:p>
      </dgm:t>
    </dgm:pt>
    <dgm:pt modelId="{EAE0B64F-4017-4F1E-9D70-501F9C43731D}" type="pres">
      <dgm:prSet presAssocID="{F9F6B932-818E-4889-8E63-608475E050C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74D3587-A467-4421-8262-BFC3B5F3D944}" type="pres">
      <dgm:prSet presAssocID="{F9F6B932-818E-4889-8E63-608475E050CD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A41024D-3ED8-497E-BEA8-5983EF6A5B7C}" type="pres">
      <dgm:prSet presAssocID="{A25F7C3C-51BA-44CB-A24B-10B209830781}" presName="sp" presStyleCnt="0"/>
      <dgm:spPr/>
      <dgm:t>
        <a:bodyPr/>
        <a:lstStyle/>
        <a:p>
          <a:endParaRPr lang="en-AU"/>
        </a:p>
      </dgm:t>
    </dgm:pt>
    <dgm:pt modelId="{C9994B1C-60AD-4784-BC21-68530413070F}" type="pres">
      <dgm:prSet presAssocID="{AD5F982E-3ECF-4B13-8D14-26F3B22FA5F6}" presName="linNode" presStyleCnt="0"/>
      <dgm:spPr/>
      <dgm:t>
        <a:bodyPr/>
        <a:lstStyle/>
        <a:p>
          <a:endParaRPr lang="en-AU"/>
        </a:p>
      </dgm:t>
    </dgm:pt>
    <dgm:pt modelId="{41958422-1726-4E95-B193-CE9EA02AE356}" type="pres">
      <dgm:prSet presAssocID="{AD5F982E-3ECF-4B13-8D14-26F3B22FA5F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6780518-8DC9-4235-9FF2-3B3B79468008}" type="pres">
      <dgm:prSet presAssocID="{AD5F982E-3ECF-4B13-8D14-26F3B22FA5F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E732D7-A9B8-4B6D-8ED8-C4719A9BC490}" type="pres">
      <dgm:prSet presAssocID="{2886911F-7A2B-4B3F-9C07-A28EFE677725}" presName="sp" presStyleCnt="0"/>
      <dgm:spPr/>
      <dgm:t>
        <a:bodyPr/>
        <a:lstStyle/>
        <a:p>
          <a:endParaRPr lang="en-AU"/>
        </a:p>
      </dgm:t>
    </dgm:pt>
    <dgm:pt modelId="{4CAB275C-1126-4627-94B4-733605C7B7F0}" type="pres">
      <dgm:prSet presAssocID="{EC164497-F619-43C8-83CC-2EDA81A5BC3B}" presName="linNode" presStyleCnt="0"/>
      <dgm:spPr/>
      <dgm:t>
        <a:bodyPr/>
        <a:lstStyle/>
        <a:p>
          <a:endParaRPr lang="en-AU"/>
        </a:p>
      </dgm:t>
    </dgm:pt>
    <dgm:pt modelId="{052990BD-5FF6-41A2-ACEC-32C37B88F426}" type="pres">
      <dgm:prSet presAssocID="{EC164497-F619-43C8-83CC-2EDA81A5BC3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596B4CE-16EA-4ABF-945C-EB4F83DCA8FC}" type="pres">
      <dgm:prSet presAssocID="{EC164497-F619-43C8-83CC-2EDA81A5BC3B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C38B100-09D9-446A-8117-70B5D3944607}" srcId="{9080C02A-A522-4870-ADE7-73A2E75E8303}" destId="{F9F6B932-818E-4889-8E63-608475E050CD}" srcOrd="1" destOrd="0" parTransId="{AD01CCAD-74D5-48B0-BF37-D22C19066CE6}" sibTransId="{A25F7C3C-51BA-44CB-A24B-10B209830781}"/>
    <dgm:cxn modelId="{A6CD91F5-DD7F-4C6E-B3B1-C284B67BA22B}" type="presOf" srcId="{294035D9-AE8E-41C6-81DE-49A40BD3DF1F}" destId="{3596B4CE-16EA-4ABF-945C-EB4F83DCA8FC}" srcOrd="0" destOrd="0" presId="urn:microsoft.com/office/officeart/2005/8/layout/vList5"/>
    <dgm:cxn modelId="{6F794272-5633-4369-97A1-EB3D4F657769}" srcId="{68AA2B39-3357-4702-99A9-AF43F9A74A84}" destId="{C42843ED-2C0C-4DD5-9030-87A460EDD2A9}" srcOrd="0" destOrd="0" parTransId="{270DA602-6957-44B1-887E-4BF3BF1987A9}" sibTransId="{39B22B0D-2585-409C-9E8A-7013F005885E}"/>
    <dgm:cxn modelId="{783EC629-A415-466D-B2A8-4DA5EF731556}" type="presOf" srcId="{68AA2B39-3357-4702-99A9-AF43F9A74A84}" destId="{4B645714-06F3-4829-AC19-4C8B74A1B5E9}" srcOrd="0" destOrd="0" presId="urn:microsoft.com/office/officeart/2005/8/layout/vList5"/>
    <dgm:cxn modelId="{5032F376-21DF-4F7C-8C89-6ACAEA16F07C}" srcId="{EC164497-F619-43C8-83CC-2EDA81A5BC3B}" destId="{294035D9-AE8E-41C6-81DE-49A40BD3DF1F}" srcOrd="0" destOrd="0" parTransId="{BBA7BF1B-5F77-4081-A084-B9D544F5F595}" sibTransId="{0CC9B400-5318-4273-A0BD-B0B7C768C3DE}"/>
    <dgm:cxn modelId="{1035E09E-1AC8-49BD-9F09-676530E4150D}" srcId="{EC164497-F619-43C8-83CC-2EDA81A5BC3B}" destId="{09E73BB0-8DA0-4A48-9E24-278B8A0D4FB6}" srcOrd="1" destOrd="0" parTransId="{99A1FCF9-4DE3-4CEE-9C1D-B69EC3F22098}" sibTransId="{0320662F-A2E8-4409-81AC-D9273BD944E5}"/>
    <dgm:cxn modelId="{2F65D1BC-4159-4F3C-B2FC-6CF116C0220C}" srcId="{9080C02A-A522-4870-ADE7-73A2E75E8303}" destId="{AD5F982E-3ECF-4B13-8D14-26F3B22FA5F6}" srcOrd="2" destOrd="0" parTransId="{DD6443E9-D178-4652-82FF-8B3BAA8DE33D}" sibTransId="{2886911F-7A2B-4B3F-9C07-A28EFE677725}"/>
    <dgm:cxn modelId="{515F867A-6FAF-4D21-86DB-6AF65342403A}" type="presOf" srcId="{F9F6B932-818E-4889-8E63-608475E050CD}" destId="{EAE0B64F-4017-4F1E-9D70-501F9C43731D}" srcOrd="0" destOrd="0" presId="urn:microsoft.com/office/officeart/2005/8/layout/vList5"/>
    <dgm:cxn modelId="{F3F794C1-7B08-4A4C-944A-D796DA7AAE38}" type="presOf" srcId="{EC164497-F619-43C8-83CC-2EDA81A5BC3B}" destId="{052990BD-5FF6-41A2-ACEC-32C37B88F426}" srcOrd="0" destOrd="0" presId="urn:microsoft.com/office/officeart/2005/8/layout/vList5"/>
    <dgm:cxn modelId="{9731080D-A5C9-4F91-8BD9-9C9C30822649}" srcId="{68AA2B39-3357-4702-99A9-AF43F9A74A84}" destId="{1A2ACFF6-7CEF-44F9-BBF1-8962689170C9}" srcOrd="1" destOrd="0" parTransId="{4D9F616F-7D79-4B02-9891-8A0D916E3DEC}" sibTransId="{041EA777-47EE-4A5A-ABFD-1252F36B244A}"/>
    <dgm:cxn modelId="{890D5777-232E-433D-B09A-37E030D8A6D7}" srcId="{AD5F982E-3ECF-4B13-8D14-26F3B22FA5F6}" destId="{6BB7107B-7195-457B-B8EF-1CCE0EE72C6F}" srcOrd="0" destOrd="0" parTransId="{FCD6F285-5B83-4676-A1B3-5494E0373AB4}" sibTransId="{20932540-D9EF-4A3A-BE74-46F900F67D1D}"/>
    <dgm:cxn modelId="{53417463-1786-405B-B4F6-F6E60FB28615}" type="presOf" srcId="{C42843ED-2C0C-4DD5-9030-87A460EDD2A9}" destId="{ECD70B4C-9E30-4772-B5A7-A7A4752B4644}" srcOrd="0" destOrd="0" presId="urn:microsoft.com/office/officeart/2005/8/layout/vList5"/>
    <dgm:cxn modelId="{C2F08A1F-FE3F-41F2-8729-5A8C298C00B5}" srcId="{F9F6B932-818E-4889-8E63-608475E050CD}" destId="{D85FE10C-6A5C-408B-B062-F7CE8170BA90}" srcOrd="1" destOrd="0" parTransId="{073CCA7B-54C6-4FEC-9037-94118E9975F2}" sibTransId="{A9EE8253-68A1-4A52-A5EF-D3B153323DCC}"/>
    <dgm:cxn modelId="{E6E19209-6A94-43A1-AE94-270B66FD97CB}" srcId="{9080C02A-A522-4870-ADE7-73A2E75E8303}" destId="{68AA2B39-3357-4702-99A9-AF43F9A74A84}" srcOrd="0" destOrd="0" parTransId="{D6F36838-6778-41F5-ABC7-802B53240951}" sibTransId="{082E4B55-8E14-4CCB-A4C8-C2D2DBA2F8E7}"/>
    <dgm:cxn modelId="{48A2C37F-B447-4DDF-A5AC-1D1F786A47EA}" type="presOf" srcId="{09E73BB0-8DA0-4A48-9E24-278B8A0D4FB6}" destId="{3596B4CE-16EA-4ABF-945C-EB4F83DCA8FC}" srcOrd="0" destOrd="1" presId="urn:microsoft.com/office/officeart/2005/8/layout/vList5"/>
    <dgm:cxn modelId="{D0270858-136E-47CC-B716-FDBD265A4701}" type="presOf" srcId="{7BE4E8A4-9DC0-494F-B34B-BD0BC942FCCA}" destId="{774D3587-A467-4421-8262-BFC3B5F3D944}" srcOrd="0" destOrd="0" presId="urn:microsoft.com/office/officeart/2005/8/layout/vList5"/>
    <dgm:cxn modelId="{7E4DAA7D-A85E-4C5C-A383-4EF5D80A6174}" type="presOf" srcId="{36C6D40A-1FE6-4CD4-9930-41F345E433DF}" destId="{B6780518-8DC9-4235-9FF2-3B3B79468008}" srcOrd="0" destOrd="1" presId="urn:microsoft.com/office/officeart/2005/8/layout/vList5"/>
    <dgm:cxn modelId="{4C75E0EC-58F4-44B6-8E2D-B6E2EC866E88}" srcId="{AD5F982E-3ECF-4B13-8D14-26F3B22FA5F6}" destId="{36C6D40A-1FE6-4CD4-9930-41F345E433DF}" srcOrd="1" destOrd="0" parTransId="{D9D84B40-9036-412D-BE5F-F9A4581D3DE8}" sibTransId="{65CD0137-AA68-4580-A60C-B55743308B94}"/>
    <dgm:cxn modelId="{6F33551D-B16D-41C7-ABB2-975BBA8A2B32}" type="presOf" srcId="{D85FE10C-6A5C-408B-B062-F7CE8170BA90}" destId="{774D3587-A467-4421-8262-BFC3B5F3D944}" srcOrd="0" destOrd="1" presId="urn:microsoft.com/office/officeart/2005/8/layout/vList5"/>
    <dgm:cxn modelId="{2A9B28DC-4615-4807-A941-8B748333892F}" type="presOf" srcId="{9080C02A-A522-4870-ADE7-73A2E75E8303}" destId="{C48A8E52-AB96-4966-B072-F54D775B1A6F}" srcOrd="0" destOrd="0" presId="urn:microsoft.com/office/officeart/2005/8/layout/vList5"/>
    <dgm:cxn modelId="{87115C4A-2629-48FD-A78C-05222C8935B0}" srcId="{9080C02A-A522-4870-ADE7-73A2E75E8303}" destId="{EC164497-F619-43C8-83CC-2EDA81A5BC3B}" srcOrd="3" destOrd="0" parTransId="{29466101-70A1-4188-B460-A0D9EEC98B3D}" sibTransId="{E72E44BF-06A6-443F-87FD-03017218CD71}"/>
    <dgm:cxn modelId="{E1996F9F-028E-4EBE-B532-83888372544D}" type="presOf" srcId="{6BB7107B-7195-457B-B8EF-1CCE0EE72C6F}" destId="{B6780518-8DC9-4235-9FF2-3B3B79468008}" srcOrd="0" destOrd="0" presId="urn:microsoft.com/office/officeart/2005/8/layout/vList5"/>
    <dgm:cxn modelId="{EA39A855-3990-4E9D-BDDF-5C4677A7B6E1}" type="presOf" srcId="{1A2ACFF6-7CEF-44F9-BBF1-8962689170C9}" destId="{ECD70B4C-9E30-4772-B5A7-A7A4752B4644}" srcOrd="0" destOrd="1" presId="urn:microsoft.com/office/officeart/2005/8/layout/vList5"/>
    <dgm:cxn modelId="{4DE284E9-F9B8-4A11-B0BC-9035C6F00FD3}" srcId="{F9F6B932-818E-4889-8E63-608475E050CD}" destId="{7BE4E8A4-9DC0-494F-B34B-BD0BC942FCCA}" srcOrd="0" destOrd="0" parTransId="{BF340BFD-7AC7-4930-9605-35D83F361EE2}" sibTransId="{F81B81C7-4FEA-47C7-9BFA-A730B619060F}"/>
    <dgm:cxn modelId="{136D5C9D-B90D-4DE1-8ACD-388FB37CA8B1}" type="presOf" srcId="{AD5F982E-3ECF-4B13-8D14-26F3B22FA5F6}" destId="{41958422-1726-4E95-B193-CE9EA02AE356}" srcOrd="0" destOrd="0" presId="urn:microsoft.com/office/officeart/2005/8/layout/vList5"/>
    <dgm:cxn modelId="{0ED8049B-DF6B-42EC-9A15-1576A954526A}" type="presParOf" srcId="{C48A8E52-AB96-4966-B072-F54D775B1A6F}" destId="{6A2F3556-48CC-4701-9A03-090EEFE4D312}" srcOrd="0" destOrd="0" presId="urn:microsoft.com/office/officeart/2005/8/layout/vList5"/>
    <dgm:cxn modelId="{DCA571AC-FD5B-4D8B-9356-7C521746B39C}" type="presParOf" srcId="{6A2F3556-48CC-4701-9A03-090EEFE4D312}" destId="{4B645714-06F3-4829-AC19-4C8B74A1B5E9}" srcOrd="0" destOrd="0" presId="urn:microsoft.com/office/officeart/2005/8/layout/vList5"/>
    <dgm:cxn modelId="{A08E1AE9-2C60-4778-BA93-AF7682801379}" type="presParOf" srcId="{6A2F3556-48CC-4701-9A03-090EEFE4D312}" destId="{ECD70B4C-9E30-4772-B5A7-A7A4752B4644}" srcOrd="1" destOrd="0" presId="urn:microsoft.com/office/officeart/2005/8/layout/vList5"/>
    <dgm:cxn modelId="{B551ACF9-1847-4B16-A856-F77161839ADB}" type="presParOf" srcId="{C48A8E52-AB96-4966-B072-F54D775B1A6F}" destId="{51FB6B54-CD12-41E4-8600-530668540219}" srcOrd="1" destOrd="0" presId="urn:microsoft.com/office/officeart/2005/8/layout/vList5"/>
    <dgm:cxn modelId="{251A7227-A221-411C-8BCE-749AEE15C971}" type="presParOf" srcId="{C48A8E52-AB96-4966-B072-F54D775B1A6F}" destId="{BACD142B-4D80-4E18-B7E5-BCA72267E967}" srcOrd="2" destOrd="0" presId="urn:microsoft.com/office/officeart/2005/8/layout/vList5"/>
    <dgm:cxn modelId="{52FA7946-E9C6-45AB-8012-DF560EF12654}" type="presParOf" srcId="{BACD142B-4D80-4E18-B7E5-BCA72267E967}" destId="{EAE0B64F-4017-4F1E-9D70-501F9C43731D}" srcOrd="0" destOrd="0" presId="urn:microsoft.com/office/officeart/2005/8/layout/vList5"/>
    <dgm:cxn modelId="{D56302BB-5E85-4AD5-BCDF-B378EC6707A2}" type="presParOf" srcId="{BACD142B-4D80-4E18-B7E5-BCA72267E967}" destId="{774D3587-A467-4421-8262-BFC3B5F3D944}" srcOrd="1" destOrd="0" presId="urn:microsoft.com/office/officeart/2005/8/layout/vList5"/>
    <dgm:cxn modelId="{6D240259-50DB-4C8B-B0E8-2F6CD2D36D70}" type="presParOf" srcId="{C48A8E52-AB96-4966-B072-F54D775B1A6F}" destId="{7A41024D-3ED8-497E-BEA8-5983EF6A5B7C}" srcOrd="3" destOrd="0" presId="urn:microsoft.com/office/officeart/2005/8/layout/vList5"/>
    <dgm:cxn modelId="{558AF478-09B5-4044-903D-467845D9BE04}" type="presParOf" srcId="{C48A8E52-AB96-4966-B072-F54D775B1A6F}" destId="{C9994B1C-60AD-4784-BC21-68530413070F}" srcOrd="4" destOrd="0" presId="urn:microsoft.com/office/officeart/2005/8/layout/vList5"/>
    <dgm:cxn modelId="{9F42D90F-AB1A-4EA8-91D8-BA8435D31952}" type="presParOf" srcId="{C9994B1C-60AD-4784-BC21-68530413070F}" destId="{41958422-1726-4E95-B193-CE9EA02AE356}" srcOrd="0" destOrd="0" presId="urn:microsoft.com/office/officeart/2005/8/layout/vList5"/>
    <dgm:cxn modelId="{CE14F288-D136-4C42-9490-01FFA7D1781A}" type="presParOf" srcId="{C9994B1C-60AD-4784-BC21-68530413070F}" destId="{B6780518-8DC9-4235-9FF2-3B3B79468008}" srcOrd="1" destOrd="0" presId="urn:microsoft.com/office/officeart/2005/8/layout/vList5"/>
    <dgm:cxn modelId="{808EE940-E664-4806-AB13-39DC280F2284}" type="presParOf" srcId="{C48A8E52-AB96-4966-B072-F54D775B1A6F}" destId="{3EE732D7-A9B8-4B6D-8ED8-C4719A9BC490}" srcOrd="5" destOrd="0" presId="urn:microsoft.com/office/officeart/2005/8/layout/vList5"/>
    <dgm:cxn modelId="{6E07F0C6-AA96-46AF-BFBB-AFD0FFBB3519}" type="presParOf" srcId="{C48A8E52-AB96-4966-B072-F54D775B1A6F}" destId="{4CAB275C-1126-4627-94B4-733605C7B7F0}" srcOrd="6" destOrd="0" presId="urn:microsoft.com/office/officeart/2005/8/layout/vList5"/>
    <dgm:cxn modelId="{F496667E-23BA-4531-8C42-FECF347068E4}" type="presParOf" srcId="{4CAB275C-1126-4627-94B4-733605C7B7F0}" destId="{052990BD-5FF6-41A2-ACEC-32C37B88F426}" srcOrd="0" destOrd="0" presId="urn:microsoft.com/office/officeart/2005/8/layout/vList5"/>
    <dgm:cxn modelId="{E41833F8-BBC6-4917-980B-2F02C26ACEE8}" type="presParOf" srcId="{4CAB275C-1126-4627-94B4-733605C7B7F0}" destId="{3596B4CE-16EA-4ABF-945C-EB4F83DCA8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D4B79A-5004-47FB-961B-78EE9213134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A747C3E2-551C-4E34-8690-AAEBC5942DFD}">
      <dgm:prSet phldrT="[Text]"/>
      <dgm:spPr/>
      <dgm:t>
        <a:bodyPr/>
        <a:lstStyle/>
        <a:p>
          <a:r>
            <a:rPr lang="en-AU" dirty="0" smtClean="0"/>
            <a:t>Known knowns</a:t>
          </a:r>
          <a:endParaRPr lang="en-AU" dirty="0"/>
        </a:p>
      </dgm:t>
    </dgm:pt>
    <dgm:pt modelId="{482DAF90-B31C-4FED-A058-F5DCD2D9A304}" type="parTrans" cxnId="{860FFB8B-22ED-4C7E-AF37-12303436D6F1}">
      <dgm:prSet/>
      <dgm:spPr/>
      <dgm:t>
        <a:bodyPr/>
        <a:lstStyle/>
        <a:p>
          <a:endParaRPr lang="en-AU"/>
        </a:p>
      </dgm:t>
    </dgm:pt>
    <dgm:pt modelId="{D159E06D-1BEA-49DF-91A3-3DB230D80863}" type="sibTrans" cxnId="{860FFB8B-22ED-4C7E-AF37-12303436D6F1}">
      <dgm:prSet/>
      <dgm:spPr/>
      <dgm:t>
        <a:bodyPr/>
        <a:lstStyle/>
        <a:p>
          <a:endParaRPr lang="en-AU"/>
        </a:p>
      </dgm:t>
    </dgm:pt>
    <dgm:pt modelId="{B661D93C-2392-4E67-A2EC-7CE0A1DFC03E}">
      <dgm:prSet phldrT="[Text]"/>
      <dgm:spPr/>
      <dgm:t>
        <a:bodyPr/>
        <a:lstStyle/>
        <a:p>
          <a:r>
            <a:rPr lang="en-AU" dirty="0" smtClean="0"/>
            <a:t>Unknown knowns</a:t>
          </a:r>
          <a:endParaRPr lang="en-AU" dirty="0"/>
        </a:p>
      </dgm:t>
    </dgm:pt>
    <dgm:pt modelId="{EDAE4885-EC47-434F-B464-521191469623}" type="parTrans" cxnId="{533DAD14-50CC-4688-AD7C-7D2AFF316855}">
      <dgm:prSet/>
      <dgm:spPr/>
      <dgm:t>
        <a:bodyPr/>
        <a:lstStyle/>
        <a:p>
          <a:endParaRPr lang="en-AU"/>
        </a:p>
      </dgm:t>
    </dgm:pt>
    <dgm:pt modelId="{94D21470-8315-4D3F-88F8-152808ED102E}" type="sibTrans" cxnId="{533DAD14-50CC-4688-AD7C-7D2AFF316855}">
      <dgm:prSet/>
      <dgm:spPr/>
      <dgm:t>
        <a:bodyPr/>
        <a:lstStyle/>
        <a:p>
          <a:endParaRPr lang="en-AU"/>
        </a:p>
      </dgm:t>
    </dgm:pt>
    <dgm:pt modelId="{0E389C5C-FA71-4A03-9DFF-CBA24785247D}">
      <dgm:prSet phldrT="[Text]"/>
      <dgm:spPr/>
      <dgm:t>
        <a:bodyPr/>
        <a:lstStyle/>
        <a:p>
          <a:r>
            <a:rPr lang="en-AU" dirty="0" smtClean="0"/>
            <a:t>Known unknowns</a:t>
          </a:r>
          <a:endParaRPr lang="en-AU" dirty="0"/>
        </a:p>
      </dgm:t>
    </dgm:pt>
    <dgm:pt modelId="{ACFDD50A-873E-415B-9F2B-152448F6DD85}" type="parTrans" cxnId="{054A60AC-8021-4F8E-9294-B80873067F9F}">
      <dgm:prSet/>
      <dgm:spPr/>
      <dgm:t>
        <a:bodyPr/>
        <a:lstStyle/>
        <a:p>
          <a:endParaRPr lang="en-AU"/>
        </a:p>
      </dgm:t>
    </dgm:pt>
    <dgm:pt modelId="{E8A24FE2-6272-4808-9C46-B535FB37F177}" type="sibTrans" cxnId="{054A60AC-8021-4F8E-9294-B80873067F9F}">
      <dgm:prSet/>
      <dgm:spPr/>
      <dgm:t>
        <a:bodyPr/>
        <a:lstStyle/>
        <a:p>
          <a:endParaRPr lang="en-AU"/>
        </a:p>
      </dgm:t>
    </dgm:pt>
    <dgm:pt modelId="{F6E43AE1-00B5-4A2F-9707-12CA4DC255CB}">
      <dgm:prSet phldrT="[Text]"/>
      <dgm:spPr/>
      <dgm:t>
        <a:bodyPr/>
        <a:lstStyle/>
        <a:p>
          <a:r>
            <a:rPr lang="en-AU" dirty="0" smtClean="0"/>
            <a:t>Unknown Unknowns</a:t>
          </a:r>
          <a:endParaRPr lang="en-AU" dirty="0"/>
        </a:p>
      </dgm:t>
    </dgm:pt>
    <dgm:pt modelId="{B9B32D5B-1B7F-4CC7-972F-A2E569685C2B}" type="parTrans" cxnId="{40F13CF8-6A80-45E8-9A66-222D5B368A6E}">
      <dgm:prSet/>
      <dgm:spPr/>
      <dgm:t>
        <a:bodyPr/>
        <a:lstStyle/>
        <a:p>
          <a:endParaRPr lang="en-AU"/>
        </a:p>
      </dgm:t>
    </dgm:pt>
    <dgm:pt modelId="{42F3F56B-209E-4555-9498-C4304AE48746}" type="sibTrans" cxnId="{40F13CF8-6A80-45E8-9A66-222D5B368A6E}">
      <dgm:prSet/>
      <dgm:spPr/>
      <dgm:t>
        <a:bodyPr/>
        <a:lstStyle/>
        <a:p>
          <a:endParaRPr lang="en-AU"/>
        </a:p>
      </dgm:t>
    </dgm:pt>
    <dgm:pt modelId="{2BFC3353-7069-4AAC-94A4-00A623A8DB65}" type="pres">
      <dgm:prSet presAssocID="{7ED4B79A-5004-47FB-961B-78EE92131341}" presName="diagram" presStyleCnt="0">
        <dgm:presLayoutVars>
          <dgm:dir/>
          <dgm:resizeHandles val="exact"/>
        </dgm:presLayoutVars>
      </dgm:prSet>
      <dgm:spPr/>
    </dgm:pt>
    <dgm:pt modelId="{928680F8-1F08-448A-A753-6347613894F8}" type="pres">
      <dgm:prSet presAssocID="{A747C3E2-551C-4E34-8690-AAEBC5942DFD}" presName="node" presStyleLbl="node1" presStyleIdx="0" presStyleCnt="4">
        <dgm:presLayoutVars>
          <dgm:bulletEnabled val="1"/>
        </dgm:presLayoutVars>
      </dgm:prSet>
      <dgm:spPr/>
    </dgm:pt>
    <dgm:pt modelId="{AE3B2D56-2C6C-4C8D-AC66-A8D3FD648AA9}" type="pres">
      <dgm:prSet presAssocID="{D159E06D-1BEA-49DF-91A3-3DB230D80863}" presName="sibTrans" presStyleCnt="0"/>
      <dgm:spPr/>
    </dgm:pt>
    <dgm:pt modelId="{30D8D6A8-342B-4185-BCA3-DA532DF4E54E}" type="pres">
      <dgm:prSet presAssocID="{B661D93C-2392-4E67-A2EC-7CE0A1DFC0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60BAA94-456A-4932-9E47-2D4511D7DB99}" type="pres">
      <dgm:prSet presAssocID="{94D21470-8315-4D3F-88F8-152808ED102E}" presName="sibTrans" presStyleCnt="0"/>
      <dgm:spPr/>
    </dgm:pt>
    <dgm:pt modelId="{530301FD-6E0F-4507-B4EF-FDDB87B57AC5}" type="pres">
      <dgm:prSet presAssocID="{0E389C5C-FA71-4A03-9DFF-CBA24785247D}" presName="node" presStyleLbl="node1" presStyleIdx="2" presStyleCnt="4">
        <dgm:presLayoutVars>
          <dgm:bulletEnabled val="1"/>
        </dgm:presLayoutVars>
      </dgm:prSet>
      <dgm:spPr/>
    </dgm:pt>
    <dgm:pt modelId="{F10AF85B-D8CC-4D14-8569-9B488AFED942}" type="pres">
      <dgm:prSet presAssocID="{E8A24FE2-6272-4808-9C46-B535FB37F177}" presName="sibTrans" presStyleCnt="0"/>
      <dgm:spPr/>
    </dgm:pt>
    <dgm:pt modelId="{9F04FB6B-AA2C-4D67-8510-FE8D6D9042EF}" type="pres">
      <dgm:prSet presAssocID="{F6E43AE1-00B5-4A2F-9707-12CA4DC255CB}" presName="node" presStyleLbl="node1" presStyleIdx="3" presStyleCnt="4">
        <dgm:presLayoutVars>
          <dgm:bulletEnabled val="1"/>
        </dgm:presLayoutVars>
      </dgm:prSet>
      <dgm:spPr/>
    </dgm:pt>
  </dgm:ptLst>
  <dgm:cxnLst>
    <dgm:cxn modelId="{40F13CF8-6A80-45E8-9A66-222D5B368A6E}" srcId="{7ED4B79A-5004-47FB-961B-78EE92131341}" destId="{F6E43AE1-00B5-4A2F-9707-12CA4DC255CB}" srcOrd="3" destOrd="0" parTransId="{B9B32D5B-1B7F-4CC7-972F-A2E569685C2B}" sibTransId="{42F3F56B-209E-4555-9498-C4304AE48746}"/>
    <dgm:cxn modelId="{FE6B90BF-60E7-4FFC-8D83-EF69F7DA0AC5}" type="presOf" srcId="{F6E43AE1-00B5-4A2F-9707-12CA4DC255CB}" destId="{9F04FB6B-AA2C-4D67-8510-FE8D6D9042EF}" srcOrd="0" destOrd="0" presId="urn:microsoft.com/office/officeart/2005/8/layout/default"/>
    <dgm:cxn modelId="{FA6684AF-2C9E-44B4-A5F1-C9056710F209}" type="presOf" srcId="{7ED4B79A-5004-47FB-961B-78EE92131341}" destId="{2BFC3353-7069-4AAC-94A4-00A623A8DB65}" srcOrd="0" destOrd="0" presId="urn:microsoft.com/office/officeart/2005/8/layout/default"/>
    <dgm:cxn modelId="{D1476C7A-9F3A-454B-AB66-BADB4D5DEDCB}" type="presOf" srcId="{A747C3E2-551C-4E34-8690-AAEBC5942DFD}" destId="{928680F8-1F08-448A-A753-6347613894F8}" srcOrd="0" destOrd="0" presId="urn:microsoft.com/office/officeart/2005/8/layout/default"/>
    <dgm:cxn modelId="{2E6092BA-C7D3-4228-BBFF-3AC8141741D1}" type="presOf" srcId="{0E389C5C-FA71-4A03-9DFF-CBA24785247D}" destId="{530301FD-6E0F-4507-B4EF-FDDB87B57AC5}" srcOrd="0" destOrd="0" presId="urn:microsoft.com/office/officeart/2005/8/layout/default"/>
    <dgm:cxn modelId="{14145ADF-A382-441A-90B4-CE64CCBF7938}" type="presOf" srcId="{B661D93C-2392-4E67-A2EC-7CE0A1DFC03E}" destId="{30D8D6A8-342B-4185-BCA3-DA532DF4E54E}" srcOrd="0" destOrd="0" presId="urn:microsoft.com/office/officeart/2005/8/layout/default"/>
    <dgm:cxn modelId="{533DAD14-50CC-4688-AD7C-7D2AFF316855}" srcId="{7ED4B79A-5004-47FB-961B-78EE92131341}" destId="{B661D93C-2392-4E67-A2EC-7CE0A1DFC03E}" srcOrd="1" destOrd="0" parTransId="{EDAE4885-EC47-434F-B464-521191469623}" sibTransId="{94D21470-8315-4D3F-88F8-152808ED102E}"/>
    <dgm:cxn modelId="{054A60AC-8021-4F8E-9294-B80873067F9F}" srcId="{7ED4B79A-5004-47FB-961B-78EE92131341}" destId="{0E389C5C-FA71-4A03-9DFF-CBA24785247D}" srcOrd="2" destOrd="0" parTransId="{ACFDD50A-873E-415B-9F2B-152448F6DD85}" sibTransId="{E8A24FE2-6272-4808-9C46-B535FB37F177}"/>
    <dgm:cxn modelId="{860FFB8B-22ED-4C7E-AF37-12303436D6F1}" srcId="{7ED4B79A-5004-47FB-961B-78EE92131341}" destId="{A747C3E2-551C-4E34-8690-AAEBC5942DFD}" srcOrd="0" destOrd="0" parTransId="{482DAF90-B31C-4FED-A058-F5DCD2D9A304}" sibTransId="{D159E06D-1BEA-49DF-91A3-3DB230D80863}"/>
    <dgm:cxn modelId="{7A043A13-AC18-488F-926B-CD58EDEFC7E6}" type="presParOf" srcId="{2BFC3353-7069-4AAC-94A4-00A623A8DB65}" destId="{928680F8-1F08-448A-A753-6347613894F8}" srcOrd="0" destOrd="0" presId="urn:microsoft.com/office/officeart/2005/8/layout/default"/>
    <dgm:cxn modelId="{D03C4145-D53F-4F46-B1EF-00E51B7E75CD}" type="presParOf" srcId="{2BFC3353-7069-4AAC-94A4-00A623A8DB65}" destId="{AE3B2D56-2C6C-4C8D-AC66-A8D3FD648AA9}" srcOrd="1" destOrd="0" presId="urn:microsoft.com/office/officeart/2005/8/layout/default"/>
    <dgm:cxn modelId="{5A43E9B3-E3B1-4DBC-A531-139CD60D4F52}" type="presParOf" srcId="{2BFC3353-7069-4AAC-94A4-00A623A8DB65}" destId="{30D8D6A8-342B-4185-BCA3-DA532DF4E54E}" srcOrd="2" destOrd="0" presId="urn:microsoft.com/office/officeart/2005/8/layout/default"/>
    <dgm:cxn modelId="{E84FDA40-A180-427F-897F-5A2DDCD19950}" type="presParOf" srcId="{2BFC3353-7069-4AAC-94A4-00A623A8DB65}" destId="{360BAA94-456A-4932-9E47-2D4511D7DB99}" srcOrd="3" destOrd="0" presId="urn:microsoft.com/office/officeart/2005/8/layout/default"/>
    <dgm:cxn modelId="{113BCDB4-D250-44FE-93B3-338ED7804A42}" type="presParOf" srcId="{2BFC3353-7069-4AAC-94A4-00A623A8DB65}" destId="{530301FD-6E0F-4507-B4EF-FDDB87B57AC5}" srcOrd="4" destOrd="0" presId="urn:microsoft.com/office/officeart/2005/8/layout/default"/>
    <dgm:cxn modelId="{3C8FAD34-D700-4927-B59D-43CF11895B5C}" type="presParOf" srcId="{2BFC3353-7069-4AAC-94A4-00A623A8DB65}" destId="{F10AF85B-D8CC-4D14-8569-9B488AFED942}" srcOrd="5" destOrd="0" presId="urn:microsoft.com/office/officeart/2005/8/layout/default"/>
    <dgm:cxn modelId="{DDFEECE3-17BE-4452-A5AF-7B90A2005D22}" type="presParOf" srcId="{2BFC3353-7069-4AAC-94A4-00A623A8DB65}" destId="{9F04FB6B-AA2C-4D67-8510-FE8D6D9042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F9F84-8E78-412D-9A55-D08C05725356}">
      <dsp:nvSpPr>
        <dsp:cNvPr id="0" name=""/>
        <dsp:cNvSpPr/>
      </dsp:nvSpPr>
      <dsp:spPr>
        <a:xfrm>
          <a:off x="299287" y="100"/>
          <a:ext cx="2106415" cy="1263849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 framing: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</a:t>
          </a:r>
          <a:r>
            <a:rPr lang="en-A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uild receptors</a:t>
          </a:r>
          <a:endParaRPr lang="en-AU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9287" y="100"/>
        <a:ext cx="2106415" cy="1263849"/>
      </dsp:txXfrm>
    </dsp:sp>
    <dsp:sp modelId="{1D4493A3-F94C-4340-8CE9-BDD62F97D6B7}">
      <dsp:nvSpPr>
        <dsp:cNvPr id="0" name=""/>
        <dsp:cNvSpPr/>
      </dsp:nvSpPr>
      <dsp:spPr>
        <a:xfrm>
          <a:off x="2616344" y="100"/>
          <a:ext cx="2106415" cy="1263849"/>
        </a:xfrm>
        <a:prstGeom prst="rect">
          <a:avLst/>
        </a:prstGeom>
        <a:solidFill>
          <a:srgbClr val="9BBB59">
            <a:hueOff val="3750088"/>
            <a:satOff val="-5627"/>
            <a:lumOff val="-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 filtering: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Network effect</a:t>
          </a:r>
          <a:endParaRPr lang="en-A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16344" y="100"/>
        <a:ext cx="2106415" cy="1263849"/>
      </dsp:txXfrm>
    </dsp:sp>
    <dsp:sp modelId="{C658470D-6D47-48DF-834F-13E604B67DB3}">
      <dsp:nvSpPr>
        <dsp:cNvPr id="0" name=""/>
        <dsp:cNvSpPr/>
      </dsp:nvSpPr>
      <dsp:spPr>
        <a:xfrm>
          <a:off x="299287" y="1474590"/>
          <a:ext cx="2106415" cy="1263849"/>
        </a:xfrm>
        <a:prstGeom prst="rect">
          <a:avLst/>
        </a:prstGeom>
        <a:solidFill>
          <a:srgbClr val="9BBB59">
            <a:hueOff val="7500176"/>
            <a:satOff val="-11253"/>
            <a:lumOff val="-18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 building: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Experience &amp; expertise</a:t>
          </a:r>
          <a:endParaRPr lang="en-AU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9287" y="1474590"/>
        <a:ext cx="2106415" cy="1263849"/>
      </dsp:txXfrm>
    </dsp:sp>
    <dsp:sp modelId="{6E79207C-CC05-4164-A0C0-448ADE89F023}">
      <dsp:nvSpPr>
        <dsp:cNvPr id="0" name=""/>
        <dsp:cNvSpPr/>
      </dsp:nvSpPr>
      <dsp:spPr>
        <a:xfrm>
          <a:off x="2616344" y="1474590"/>
          <a:ext cx="2106415" cy="1263849"/>
        </a:xfrm>
        <a:prstGeom prst="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Knowledge acquisition: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Guided experiences</a:t>
          </a:r>
          <a:endParaRPr lang="en-AU" sz="1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16344" y="1474590"/>
        <a:ext cx="2106415" cy="1263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70B4C-9E30-4772-B5A7-A7A4752B4644}">
      <dsp:nvSpPr>
        <dsp:cNvPr id="0" name=""/>
        <dsp:cNvSpPr/>
      </dsp:nvSpPr>
      <dsp:spPr>
        <a:xfrm rot="5400000">
          <a:off x="4226438" y="-1726553"/>
          <a:ext cx="668762" cy="42925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Focuses on extending external links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“Best” practice become common practice</a:t>
          </a:r>
          <a:endParaRPr lang="en-AU" sz="1200" kern="1200" dirty="0"/>
        </a:p>
      </dsp:txBody>
      <dsp:txXfrm rot="-5400000">
        <a:off x="2414551" y="117980"/>
        <a:ext cx="4259890" cy="603470"/>
      </dsp:txXfrm>
    </dsp:sp>
    <dsp:sp modelId="{4B645714-06F3-4829-AC19-4C8B74A1B5E9}">
      <dsp:nvSpPr>
        <dsp:cNvPr id="0" name=""/>
        <dsp:cNvSpPr/>
      </dsp:nvSpPr>
      <dsp:spPr>
        <a:xfrm>
          <a:off x="0" y="1738"/>
          <a:ext cx="2414551" cy="8359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Capacity</a:t>
          </a:r>
          <a:endParaRPr lang="en-AU" sz="2800" kern="1200" dirty="0"/>
        </a:p>
      </dsp:txBody>
      <dsp:txXfrm>
        <a:off x="40808" y="42546"/>
        <a:ext cx="2332935" cy="754337"/>
      </dsp:txXfrm>
    </dsp:sp>
    <dsp:sp modelId="{774D3587-A467-4421-8262-BFC3B5F3D944}">
      <dsp:nvSpPr>
        <dsp:cNvPr id="0" name=""/>
        <dsp:cNvSpPr/>
      </dsp:nvSpPr>
      <dsp:spPr>
        <a:xfrm rot="5400000">
          <a:off x="4226438" y="-848802"/>
          <a:ext cx="668762" cy="4292536"/>
        </a:xfrm>
        <a:prstGeom prst="round2SameRect">
          <a:avLst/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Focuses on making internal connections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Applies learning across possibilities</a:t>
          </a:r>
          <a:endParaRPr lang="en-AU" sz="1200" kern="1200" dirty="0"/>
        </a:p>
      </dsp:txBody>
      <dsp:txXfrm rot="-5400000">
        <a:off x="2414551" y="995731"/>
        <a:ext cx="4259890" cy="603470"/>
      </dsp:txXfrm>
    </dsp:sp>
    <dsp:sp modelId="{EAE0B64F-4017-4F1E-9D70-501F9C43731D}">
      <dsp:nvSpPr>
        <dsp:cNvPr id="0" name=""/>
        <dsp:cNvSpPr/>
      </dsp:nvSpPr>
      <dsp:spPr>
        <a:xfrm>
          <a:off x="0" y="879488"/>
          <a:ext cx="2414551" cy="835953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Capability</a:t>
          </a:r>
          <a:endParaRPr lang="en-AU" sz="2800" kern="1200" dirty="0"/>
        </a:p>
      </dsp:txBody>
      <dsp:txXfrm>
        <a:off x="40808" y="920296"/>
        <a:ext cx="2332935" cy="754337"/>
      </dsp:txXfrm>
    </dsp:sp>
    <dsp:sp modelId="{B6780518-8DC9-4235-9FF2-3B3B79468008}">
      <dsp:nvSpPr>
        <dsp:cNvPr id="0" name=""/>
        <dsp:cNvSpPr/>
      </dsp:nvSpPr>
      <dsp:spPr>
        <a:xfrm rot="5400000">
          <a:off x="4226438" y="28948"/>
          <a:ext cx="668762" cy="4292536"/>
        </a:xfrm>
        <a:prstGeom prst="round2SameRect">
          <a:avLst/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Concentrates on building competence 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Develops “best” practice</a:t>
          </a:r>
          <a:endParaRPr lang="en-AU" sz="1200" kern="1200" dirty="0"/>
        </a:p>
      </dsp:txBody>
      <dsp:txXfrm rot="-5400000">
        <a:off x="2414551" y="1873481"/>
        <a:ext cx="4259890" cy="603470"/>
      </dsp:txXfrm>
    </dsp:sp>
    <dsp:sp modelId="{41958422-1726-4E95-B193-CE9EA02AE356}">
      <dsp:nvSpPr>
        <dsp:cNvPr id="0" name=""/>
        <dsp:cNvSpPr/>
      </dsp:nvSpPr>
      <dsp:spPr>
        <a:xfrm>
          <a:off x="0" y="1757239"/>
          <a:ext cx="2414551" cy="835953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Competence</a:t>
          </a:r>
          <a:endParaRPr lang="en-AU" sz="2800" kern="1200" dirty="0"/>
        </a:p>
      </dsp:txBody>
      <dsp:txXfrm>
        <a:off x="40808" y="1798047"/>
        <a:ext cx="2332935" cy="754337"/>
      </dsp:txXfrm>
    </dsp:sp>
    <dsp:sp modelId="{3596B4CE-16EA-4ABF-945C-EB4F83DCA8FC}">
      <dsp:nvSpPr>
        <dsp:cNvPr id="0" name=""/>
        <dsp:cNvSpPr/>
      </dsp:nvSpPr>
      <dsp:spPr>
        <a:xfrm rot="5400000">
          <a:off x="4226438" y="906699"/>
          <a:ext cx="668762" cy="4292536"/>
        </a:xfrm>
        <a:prstGeom prst="round2Same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People with a common interest</a:t>
          </a:r>
          <a:endParaRPr lang="en-A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200" kern="1200" dirty="0" smtClean="0"/>
            <a:t>Often voluntary</a:t>
          </a:r>
          <a:endParaRPr lang="en-AU" sz="1200" kern="1200" dirty="0"/>
        </a:p>
      </dsp:txBody>
      <dsp:txXfrm rot="-5400000">
        <a:off x="2414551" y="2751232"/>
        <a:ext cx="4259890" cy="603470"/>
      </dsp:txXfrm>
    </dsp:sp>
    <dsp:sp modelId="{052990BD-5FF6-41A2-ACEC-32C37B88F426}">
      <dsp:nvSpPr>
        <dsp:cNvPr id="0" name=""/>
        <dsp:cNvSpPr/>
      </dsp:nvSpPr>
      <dsp:spPr>
        <a:xfrm>
          <a:off x="0" y="2634990"/>
          <a:ext cx="2414551" cy="83595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Interest</a:t>
          </a:r>
          <a:endParaRPr lang="en-AU" sz="2800" kern="1200" dirty="0"/>
        </a:p>
      </dsp:txBody>
      <dsp:txXfrm>
        <a:off x="40808" y="2675798"/>
        <a:ext cx="2332935" cy="754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680F8-1F08-448A-A753-6347613894F8}">
      <dsp:nvSpPr>
        <dsp:cNvPr id="0" name=""/>
        <dsp:cNvSpPr/>
      </dsp:nvSpPr>
      <dsp:spPr>
        <a:xfrm>
          <a:off x="439" y="37990"/>
          <a:ext cx="1714057" cy="10284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Known knowns</a:t>
          </a:r>
          <a:endParaRPr lang="en-AU" sz="2100" kern="1200" dirty="0"/>
        </a:p>
      </dsp:txBody>
      <dsp:txXfrm>
        <a:off x="439" y="37990"/>
        <a:ext cx="1714057" cy="1028434"/>
      </dsp:txXfrm>
    </dsp:sp>
    <dsp:sp modelId="{30D8D6A8-342B-4185-BCA3-DA532DF4E54E}">
      <dsp:nvSpPr>
        <dsp:cNvPr id="0" name=""/>
        <dsp:cNvSpPr/>
      </dsp:nvSpPr>
      <dsp:spPr>
        <a:xfrm>
          <a:off x="1885902" y="37990"/>
          <a:ext cx="1714057" cy="1028434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Unknown knowns</a:t>
          </a:r>
          <a:endParaRPr lang="en-AU" sz="2100" kern="1200" dirty="0"/>
        </a:p>
      </dsp:txBody>
      <dsp:txXfrm>
        <a:off x="1885902" y="37990"/>
        <a:ext cx="1714057" cy="1028434"/>
      </dsp:txXfrm>
    </dsp:sp>
    <dsp:sp modelId="{530301FD-6E0F-4507-B4EF-FDDB87B57AC5}">
      <dsp:nvSpPr>
        <dsp:cNvPr id="0" name=""/>
        <dsp:cNvSpPr/>
      </dsp:nvSpPr>
      <dsp:spPr>
        <a:xfrm>
          <a:off x="439" y="1237830"/>
          <a:ext cx="1714057" cy="1028434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Known unknowns</a:t>
          </a:r>
          <a:endParaRPr lang="en-AU" sz="2100" kern="1200" dirty="0"/>
        </a:p>
      </dsp:txBody>
      <dsp:txXfrm>
        <a:off x="439" y="1237830"/>
        <a:ext cx="1714057" cy="1028434"/>
      </dsp:txXfrm>
    </dsp:sp>
    <dsp:sp modelId="{9F04FB6B-AA2C-4D67-8510-FE8D6D9042EF}">
      <dsp:nvSpPr>
        <dsp:cNvPr id="0" name=""/>
        <dsp:cNvSpPr/>
      </dsp:nvSpPr>
      <dsp:spPr>
        <a:xfrm>
          <a:off x="1885902" y="1237830"/>
          <a:ext cx="1714057" cy="102843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100" kern="1200" dirty="0" smtClean="0"/>
            <a:t>Unknown Unknowns</a:t>
          </a:r>
          <a:endParaRPr lang="en-AU" sz="2100" kern="1200" dirty="0"/>
        </a:p>
      </dsp:txBody>
      <dsp:txXfrm>
        <a:off x="1885902" y="1237830"/>
        <a:ext cx="1714057" cy="1028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CB41F-E35F-4F81-AA4C-4666491842C4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DE404-AC7B-40B6-AD28-D92474E18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45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CBD52-9154-4F6C-82DE-538E8BDACD10}" type="datetimeFigureOut">
              <a:rPr lang="en-AU" smtClean="0"/>
              <a:t>7/08/2020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113C9-7452-48D9-9F00-66AA8E6D60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41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75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438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097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625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587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9791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7546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783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434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901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00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818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70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4749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2777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201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513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229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93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7860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962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98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2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047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855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113C9-7452-48D9-9F00-66AA8E6D602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44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9512" y="4790787"/>
            <a:ext cx="2759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 Knowledge Perspectives Pty Ltd 2020</a:t>
            </a:r>
            <a:endParaRPr lang="en-AU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5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5"/>
    </p:custDataLst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064" y="1409155"/>
            <a:ext cx="4860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Helvetica" panose="020B0604020202020204" pitchFamily="34" charset="0"/>
                <a:cs typeface="Arial" pitchFamily="34" charset="0"/>
              </a:rPr>
              <a:t>David Pender</a:t>
            </a:r>
            <a:endParaRPr kumimoji="0" lang="en-US" altLang="ko-KR" sz="1400" b="1" dirty="0">
              <a:solidFill>
                <a:schemeClr val="bg1"/>
              </a:solidFill>
              <a:latin typeface="Helvetica" panose="020B0604020202020204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76064" y="314114"/>
            <a:ext cx="57961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Helvetica" panose="020B0604020202020204" pitchFamily="34" charset="0"/>
                <a:ea typeface="맑은 고딕" pitchFamily="50" charset="-127"/>
                <a:cs typeface="Arial" pitchFamily="34" charset="0"/>
              </a:rPr>
              <a:t>Knowledge management in an age of disruption</a:t>
            </a:r>
            <a:endParaRPr lang="en-US" altLang="ko-KR" sz="3200" b="1" dirty="0" smtClean="0">
              <a:solidFill>
                <a:schemeClr val="bg1"/>
              </a:solidFill>
              <a:latin typeface="Helvetica" panose="020B0604020202020204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0250" y="4011911"/>
            <a:ext cx="210653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i="1" dirty="0" smtClean="0">
                <a:solidFill>
                  <a:schemeClr val="accent5">
                    <a:lumMod val="50000"/>
                  </a:schemeClr>
                </a:solidFill>
              </a:rPr>
              <a:t>For every great problem</a:t>
            </a:r>
          </a:p>
          <a:p>
            <a:pPr algn="ctr"/>
            <a:r>
              <a:rPr lang="en-AU" sz="1200" i="1" dirty="0" smtClean="0">
                <a:solidFill>
                  <a:schemeClr val="accent5">
                    <a:lumMod val="50000"/>
                  </a:schemeClr>
                </a:solidFill>
              </a:rPr>
              <a:t>there is a simple solution –</a:t>
            </a:r>
          </a:p>
          <a:p>
            <a:pPr algn="ctr"/>
            <a:r>
              <a:rPr lang="en-AU" sz="1200" i="1" dirty="0" smtClean="0">
                <a:solidFill>
                  <a:schemeClr val="accent5">
                    <a:lumMod val="50000"/>
                  </a:schemeClr>
                </a:solidFill>
              </a:rPr>
              <a:t>and it’s wrong.</a:t>
            </a:r>
          </a:p>
          <a:p>
            <a:pPr algn="r"/>
            <a:r>
              <a:rPr lang="en-AU" sz="1100" dirty="0" smtClean="0">
                <a:solidFill>
                  <a:schemeClr val="accent5">
                    <a:lumMod val="50000"/>
                  </a:schemeClr>
                </a:solidFill>
              </a:rPr>
              <a:t>Oscar Wilde</a:t>
            </a:r>
            <a:endParaRPr lang="en-A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75607"/>
            <a:ext cx="6866518" cy="322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0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real issue(s)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Unlearning &amp; inertia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990056" y="1664246"/>
            <a:ext cx="3158008" cy="2995737"/>
          </a:xfrm>
        </p:spPr>
        <p:txBody>
          <a:bodyPr/>
          <a:lstStyle/>
          <a:p>
            <a:r>
              <a:rPr lang="en-AU" dirty="0"/>
              <a:t>Discard old ‘routines</a:t>
            </a:r>
            <a:r>
              <a:rPr lang="en-AU" dirty="0" smtClean="0"/>
              <a:t>’</a:t>
            </a:r>
          </a:p>
          <a:p>
            <a:endParaRPr lang="en-AU" dirty="0"/>
          </a:p>
          <a:p>
            <a:r>
              <a:rPr lang="en-AU" dirty="0"/>
              <a:t>Difficulties when ‘routine’ is </a:t>
            </a:r>
            <a:endParaRPr lang="en-AU" dirty="0" smtClean="0"/>
          </a:p>
          <a:p>
            <a:r>
              <a:rPr lang="en-AU" dirty="0" smtClean="0"/>
              <a:t>socially </a:t>
            </a:r>
            <a:r>
              <a:rPr lang="en-AU" dirty="0"/>
              <a:t>or culturally </a:t>
            </a:r>
            <a:r>
              <a:rPr lang="en-AU" dirty="0" smtClean="0"/>
              <a:t>embedded</a:t>
            </a:r>
          </a:p>
          <a:p>
            <a:endParaRPr lang="en-AU" dirty="0"/>
          </a:p>
          <a:p>
            <a:r>
              <a:rPr lang="en-AU" dirty="0"/>
              <a:t>Organisational v </a:t>
            </a:r>
            <a:r>
              <a:rPr lang="en-AU" dirty="0" smtClean="0"/>
              <a:t>individual</a:t>
            </a:r>
          </a:p>
          <a:p>
            <a:r>
              <a:rPr lang="en-AU" dirty="0" smtClean="0"/>
              <a:t>unlearning</a:t>
            </a:r>
            <a:endParaRPr lang="en-AU" dirty="0"/>
          </a:p>
          <a:p>
            <a:endParaRPr lang="en-AU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580112" y="1664246"/>
            <a:ext cx="3158008" cy="2995737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dirty="0" smtClean="0"/>
              <a:t>Inertia</a:t>
            </a:r>
          </a:p>
          <a:p>
            <a:endParaRPr lang="en-AU" b="1" dirty="0" smtClean="0"/>
          </a:p>
          <a:p>
            <a:r>
              <a:rPr lang="en-AU" dirty="0" smtClean="0"/>
              <a:t>The </a:t>
            </a:r>
            <a:r>
              <a:rPr lang="en-AU" dirty="0"/>
              <a:t>inability for organisations </a:t>
            </a:r>
            <a:r>
              <a:rPr lang="en-AU" dirty="0" smtClean="0"/>
              <a:t>to</a:t>
            </a:r>
          </a:p>
          <a:p>
            <a:r>
              <a:rPr lang="en-AU" dirty="0" smtClean="0"/>
              <a:t>change </a:t>
            </a:r>
            <a:r>
              <a:rPr lang="en-AU" dirty="0"/>
              <a:t>as rapidly as </a:t>
            </a:r>
            <a:r>
              <a:rPr lang="en-AU" dirty="0" smtClean="0"/>
              <a:t>their</a:t>
            </a:r>
          </a:p>
          <a:p>
            <a:r>
              <a:rPr lang="en-AU" dirty="0" smtClean="0"/>
              <a:t>environment</a:t>
            </a:r>
            <a:endParaRPr lang="en-AU" dirty="0"/>
          </a:p>
          <a:p>
            <a:endParaRPr lang="en-AU" dirty="0"/>
          </a:p>
          <a:p>
            <a:r>
              <a:rPr lang="en-AU" dirty="0"/>
              <a:t>Past learning embedded</a:t>
            </a:r>
          </a:p>
          <a:p>
            <a:endParaRPr lang="en-AU" dirty="0"/>
          </a:p>
          <a:p>
            <a:r>
              <a:rPr lang="en-AU" dirty="0"/>
              <a:t>‘Poison’ to new ideas</a:t>
            </a:r>
          </a:p>
          <a:p>
            <a:endParaRPr lang="en-A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8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time issue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03" y="1563638"/>
            <a:ext cx="6876256" cy="317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71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‘delay’ problem</a:t>
            </a:r>
            <a:endParaRPr lang="en-A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5353" r="16743" b="6110"/>
          <a:stretch/>
        </p:blipFill>
        <p:spPr bwMode="auto">
          <a:xfrm>
            <a:off x="1115616" y="1337636"/>
            <a:ext cx="6711176" cy="320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3" name="Group 8192"/>
          <p:cNvGrpSpPr/>
          <p:nvPr/>
        </p:nvGrpSpPr>
        <p:grpSpPr>
          <a:xfrm>
            <a:off x="487154" y="1415058"/>
            <a:ext cx="7685246" cy="3614256"/>
            <a:chOff x="487154" y="1415058"/>
            <a:chExt cx="7685246" cy="361425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971600" y="1419622"/>
              <a:ext cx="0" cy="31683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1600" y="4587974"/>
              <a:ext cx="7200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1" y="1902211"/>
              <a:ext cx="134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Knowledge</a:t>
              </a:r>
              <a:endParaRPr lang="en-A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81185" y="4659982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 smtClean="0"/>
                <a:t>Time</a:t>
              </a:r>
              <a:endParaRPr lang="en-AU" dirty="0"/>
            </a:p>
          </p:txBody>
        </p:sp>
      </p:grpSp>
      <p:sp>
        <p:nvSpPr>
          <p:cNvPr id="15" name="Sun 14"/>
          <p:cNvSpPr/>
          <p:nvPr/>
        </p:nvSpPr>
        <p:spPr>
          <a:xfrm>
            <a:off x="1115616" y="4157489"/>
            <a:ext cx="360040" cy="396824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Sun 15"/>
          <p:cNvSpPr/>
          <p:nvPr/>
        </p:nvSpPr>
        <p:spPr>
          <a:xfrm>
            <a:off x="7301165" y="4157489"/>
            <a:ext cx="360040" cy="396824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8" name="Straight Arrow Connector 17"/>
          <p:cNvCxnSpPr>
            <a:stCxn id="15" idx="3"/>
            <a:endCxn id="16" idx="1"/>
          </p:cNvCxnSpPr>
          <p:nvPr/>
        </p:nvCxnSpPr>
        <p:spPr>
          <a:xfrm>
            <a:off x="1475656" y="4355901"/>
            <a:ext cx="582550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12872" y="4202012"/>
            <a:ext cx="111825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1400" dirty="0" smtClean="0"/>
              <a:t>Keeping up</a:t>
            </a:r>
            <a:endParaRPr lang="en-AU" sz="1400" dirty="0"/>
          </a:p>
        </p:txBody>
      </p:sp>
      <p:sp>
        <p:nvSpPr>
          <p:cNvPr id="20" name="Lightning Bolt 19"/>
          <p:cNvSpPr/>
          <p:nvPr/>
        </p:nvSpPr>
        <p:spPr>
          <a:xfrm>
            <a:off x="3412619" y="1403131"/>
            <a:ext cx="360040" cy="671819"/>
          </a:xfrm>
          <a:prstGeom prst="lightningBol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3391120" y="4721537"/>
            <a:ext cx="92159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1400" dirty="0" smtClean="0"/>
              <a:t>Start late</a:t>
            </a:r>
            <a:endParaRPr lang="en-A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956376" y="2643758"/>
            <a:ext cx="753091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1400" dirty="0" smtClean="0"/>
              <a:t>Market</a:t>
            </a:r>
          </a:p>
          <a:p>
            <a:pPr algn="ctr"/>
            <a:r>
              <a:rPr lang="en-AU" sz="1400" dirty="0" smtClean="0"/>
              <a:t>needs</a:t>
            </a:r>
            <a:endParaRPr lang="en-AU" sz="1400" dirty="0"/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>
          <a:xfrm flipH="1" flipV="1">
            <a:off x="7661205" y="1635646"/>
            <a:ext cx="671717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2"/>
          </p:cNvCxnSpPr>
          <p:nvPr/>
        </p:nvCxnSpPr>
        <p:spPr>
          <a:xfrm flipH="1">
            <a:off x="7661205" y="3166978"/>
            <a:ext cx="671717" cy="1188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51920" y="1203598"/>
            <a:ext cx="0" cy="330619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54" y="1744438"/>
            <a:ext cx="494506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192" name="Straight Arrow Connector 8191"/>
          <p:cNvCxnSpPr/>
          <p:nvPr/>
        </p:nvCxnSpPr>
        <p:spPr>
          <a:xfrm flipV="1">
            <a:off x="7481185" y="1687992"/>
            <a:ext cx="0" cy="1019656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315032" y="1936210"/>
            <a:ext cx="116615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1400" dirty="0" smtClean="0"/>
              <a:t>Competitive</a:t>
            </a:r>
          </a:p>
          <a:p>
            <a:pPr algn="ctr"/>
            <a:r>
              <a:rPr lang="en-AU" sz="1400" dirty="0" smtClean="0"/>
              <a:t>problem</a:t>
            </a:r>
            <a:endParaRPr lang="en-AU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60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9712" y="2571750"/>
            <a:ext cx="6912768" cy="892696"/>
          </a:xfrm>
        </p:spPr>
        <p:txBody>
          <a:bodyPr/>
          <a:lstStyle/>
          <a:p>
            <a:pPr algn="r"/>
            <a:r>
              <a:rPr lang="en-AU" sz="2400" dirty="0"/>
              <a:t>A knowledge management approach to solution</a:t>
            </a:r>
          </a:p>
          <a:p>
            <a:pPr algn="r"/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3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 knowledge terms …</a:t>
            </a:r>
            <a:endParaRPr lang="en-AU" dirty="0"/>
          </a:p>
        </p:txBody>
      </p:sp>
      <p:sp>
        <p:nvSpPr>
          <p:cNvPr id="5" name="Rounded Rectangle 4"/>
          <p:cNvSpPr/>
          <p:nvPr/>
        </p:nvSpPr>
        <p:spPr>
          <a:xfrm>
            <a:off x="3464493" y="1999787"/>
            <a:ext cx="1944216" cy="24842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AU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72276" y="1999787"/>
            <a:ext cx="1944216" cy="24842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AU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2525" y="2215811"/>
            <a:ext cx="1440160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AU" sz="1600" dirty="0" smtClean="0">
                <a:solidFill>
                  <a:prstClr val="white"/>
                </a:solidFill>
              </a:rPr>
              <a:t>What your company MUST DO</a:t>
            </a:r>
            <a:endParaRPr lang="en-AU" sz="16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4304" y="2237311"/>
            <a:ext cx="1440160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AU" sz="1600" dirty="0" smtClean="0">
                <a:solidFill>
                  <a:prstClr val="white"/>
                </a:solidFill>
              </a:rPr>
              <a:t>What your company MUST KNOW</a:t>
            </a:r>
            <a:endParaRPr lang="en-AU" sz="16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2525" y="3511955"/>
            <a:ext cx="1440160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AU" sz="1600" dirty="0" smtClean="0">
                <a:solidFill>
                  <a:prstClr val="white"/>
                </a:solidFill>
              </a:rPr>
              <a:t>What your company CAN DO</a:t>
            </a:r>
            <a:endParaRPr lang="en-AU" sz="16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4304" y="3533455"/>
            <a:ext cx="1440160" cy="756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en-AU" sz="1600" dirty="0" smtClean="0">
                <a:solidFill>
                  <a:prstClr val="white"/>
                </a:solidFill>
              </a:rPr>
              <a:t>What your company KNOWS</a:t>
            </a:r>
            <a:endParaRPr lang="en-AU" sz="1600" dirty="0">
              <a:solidFill>
                <a:prstClr val="white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8023" y="1474828"/>
            <a:ext cx="2397932" cy="1594817"/>
            <a:chOff x="98023" y="1474828"/>
            <a:chExt cx="2397932" cy="159481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54"/>
            <a:stretch/>
          </p:blipFill>
          <p:spPr bwMode="auto">
            <a:xfrm>
              <a:off x="98023" y="1474828"/>
              <a:ext cx="2171408" cy="12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682199" y="1928217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atinLnBrk="0"/>
              <a:r>
                <a:rPr lang="en-AU" dirty="0" smtClean="0">
                  <a:solidFill>
                    <a:prstClr val="black"/>
                  </a:solidFill>
                </a:rPr>
                <a:t>A</a:t>
              </a: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86255" y="21442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atinLnBrk="0"/>
              <a:r>
                <a:rPr lang="en-AU" dirty="0" smtClean="0">
                  <a:solidFill>
                    <a:prstClr val="black"/>
                  </a:solidFill>
                </a:rPr>
                <a:t>B</a:t>
              </a: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0573" y="2564050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atinLnBrk="0"/>
              <a:r>
                <a:rPr lang="en-AU" dirty="0" smtClean="0">
                  <a:solidFill>
                    <a:prstClr val="black"/>
                  </a:solidFill>
                </a:rPr>
                <a:t>C</a:t>
              </a: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2511" y="2700313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atinLnBrk="0"/>
              <a:r>
                <a:rPr lang="en-AU" dirty="0" smtClean="0">
                  <a:solidFill>
                    <a:prstClr val="black"/>
                  </a:solidFill>
                </a:rPr>
                <a:t>D</a:t>
              </a: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039" y="268982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atinLnBrk="0"/>
              <a:r>
                <a:rPr lang="en-AU" dirty="0" smtClean="0">
                  <a:solidFill>
                    <a:prstClr val="black"/>
                  </a:solidFill>
                </a:rPr>
                <a:t>E</a:t>
              </a: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7049" y="1582840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atinLnBrk="0"/>
              <a:r>
                <a:rPr lang="en-AU" dirty="0" smtClean="0">
                  <a:solidFill>
                    <a:prstClr val="black"/>
                  </a:solidFill>
                </a:rPr>
                <a:t>Scenarios</a:t>
              </a:r>
              <a:endParaRPr lang="en-AU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88231" y="3080924"/>
            <a:ext cx="1568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0"/>
            <a:r>
              <a:rPr lang="en-A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Strategy gap</a:t>
            </a:r>
            <a:endParaRPr lang="en-AU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4792" y="3114967"/>
            <a:ext cx="1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AU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Strategy K gap</a:t>
            </a:r>
            <a:endParaRPr lang="en-AU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30248" y="3021059"/>
            <a:ext cx="0" cy="44173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56960" y="3049072"/>
            <a:ext cx="0" cy="441732"/>
          </a:xfrm>
          <a:prstGeom prst="straightConnector1">
            <a:avLst/>
          </a:prstGeom>
          <a:ln w="190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1826" y="1474828"/>
            <a:ext cx="873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A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Future</a:t>
            </a:r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5636" y="4596691"/>
            <a:ext cx="666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A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Now</a:t>
            </a:r>
            <a:endParaRPr lang="en-A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Bent-Up Arrow 23"/>
          <p:cNvSpPr/>
          <p:nvPr/>
        </p:nvSpPr>
        <p:spPr>
          <a:xfrm rot="5400000">
            <a:off x="2004580" y="2241565"/>
            <a:ext cx="711572" cy="1872208"/>
          </a:xfrm>
          <a:prstGeom prst="bent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AU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271777" y="2539847"/>
            <a:ext cx="504056" cy="10801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AU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0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8" grpId="0"/>
      <p:bldP spid="19" grpId="0"/>
      <p:bldP spid="22" grpId="0"/>
      <p:bldP spid="23" grpId="0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Embedding the ‘smarts’</a:t>
            </a:r>
            <a:endParaRPr lang="en-AU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072673290"/>
              </p:ext>
            </p:extLst>
          </p:nvPr>
        </p:nvGraphicFramePr>
        <p:xfrm>
          <a:off x="450557" y="1757709"/>
          <a:ext cx="5022047" cy="273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TextBox 12"/>
          <p:cNvSpPr txBox="1"/>
          <p:nvPr/>
        </p:nvSpPr>
        <p:spPr>
          <a:xfrm rot="16200000">
            <a:off x="168915" y="288042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A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Self</a:t>
            </a:r>
            <a:endParaRPr lang="en-AU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064061" y="2880423"/>
            <a:ext cx="81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A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Others</a:t>
            </a:r>
            <a:endParaRPr lang="en-AU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0506" y="1633927"/>
            <a:ext cx="20630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A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Guided experiences</a:t>
            </a:r>
          </a:p>
          <a:p>
            <a:pPr lvl="1" latinLnBrk="0"/>
            <a:r>
              <a:rPr lang="en-A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Practice</a:t>
            </a:r>
          </a:p>
          <a:p>
            <a:pPr lvl="1" latinLnBrk="0"/>
            <a:r>
              <a:rPr lang="en-A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Simulation</a:t>
            </a:r>
          </a:p>
          <a:p>
            <a:pPr lvl="1" latinLnBrk="0"/>
            <a:r>
              <a:rPr lang="en-A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Observation</a:t>
            </a:r>
          </a:p>
          <a:p>
            <a:pPr lvl="1" latinLnBrk="0"/>
            <a:r>
              <a:rPr lang="en-A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Problem solving</a:t>
            </a:r>
          </a:p>
          <a:p>
            <a:pPr lvl="1" latinLnBrk="0"/>
            <a:r>
              <a:rPr lang="en-A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Experimentation</a:t>
            </a:r>
          </a:p>
          <a:p>
            <a:pPr lvl="1" latinLnBrk="0"/>
            <a:endParaRPr lang="en-AU" sz="16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  <a:p>
            <a:pPr latinLnBrk="0"/>
            <a:r>
              <a:rPr lang="en-A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Socratic methods</a:t>
            </a:r>
          </a:p>
          <a:p>
            <a:pPr latinLnBrk="0"/>
            <a:r>
              <a:rPr lang="en-A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Stories</a:t>
            </a:r>
          </a:p>
          <a:p>
            <a:pPr latinLnBrk="0"/>
            <a:r>
              <a:rPr lang="en-A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Classrooms</a:t>
            </a:r>
          </a:p>
          <a:p>
            <a:pPr latinLnBrk="0"/>
            <a:r>
              <a:rPr lang="en-A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Presentations</a:t>
            </a:r>
            <a:endParaRPr lang="en-AU" sz="16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3417" y="1304405"/>
            <a:ext cx="698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AU" sz="1600" dirty="0" smtClean="0">
                <a:solidFill>
                  <a:srgbClr val="C00000"/>
                </a:solidFill>
                <a:latin typeface="Calibri"/>
              </a:rPr>
              <a:t>Active</a:t>
            </a:r>
            <a:endParaRPr lang="en-AU" sz="16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0746" y="4389348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AU" sz="1600" dirty="0" smtClean="0">
                <a:solidFill>
                  <a:srgbClr val="C00000"/>
                </a:solidFill>
                <a:latin typeface="Calibri"/>
              </a:rPr>
              <a:t>Passive</a:t>
            </a:r>
            <a:endParaRPr lang="en-AU" sz="16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18" name="Straight Arrow Connector 17"/>
          <p:cNvCxnSpPr>
            <a:stCxn id="16" idx="2"/>
            <a:endCxn id="17" idx="0"/>
          </p:cNvCxnSpPr>
          <p:nvPr/>
        </p:nvCxnSpPr>
        <p:spPr>
          <a:xfrm>
            <a:off x="8362840" y="1642959"/>
            <a:ext cx="1" cy="2746389"/>
          </a:xfrm>
          <a:prstGeom prst="straightConnector1">
            <a:avLst/>
          </a:prstGeom>
          <a:noFill/>
          <a:ln w="28575" cap="flat" cmpd="sng" algn="ctr">
            <a:solidFill>
              <a:srgbClr val="1F497D">
                <a:lumMod val="75000"/>
              </a:srgbClr>
            </a:solidFill>
            <a:prstDash val="solid"/>
            <a:headEnd type="arrow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50805" y="1136323"/>
            <a:ext cx="262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Cannot be ‘outsourced’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0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How?</a:t>
            </a:r>
            <a:endParaRPr lang="en-A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7" t="32538" b="28352"/>
          <a:stretch/>
        </p:blipFill>
        <p:spPr bwMode="auto">
          <a:xfrm>
            <a:off x="1619672" y="1482338"/>
            <a:ext cx="3828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3592" y="3633286"/>
            <a:ext cx="14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Knowing ‘in’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633286"/>
            <a:ext cx="208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Knowing ‘forward’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1554346"/>
            <a:ext cx="192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Knowing ‘across’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4381000" y="1923678"/>
            <a:ext cx="1" cy="56677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flipH="1" flipV="1">
            <a:off x="5148064" y="2562458"/>
            <a:ext cx="468614" cy="107082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</p:cNvCxnSpPr>
          <p:nvPr/>
        </p:nvCxnSpPr>
        <p:spPr>
          <a:xfrm flipV="1">
            <a:off x="3540811" y="2490450"/>
            <a:ext cx="239101" cy="1142836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7"/>
          <a:stretch/>
        </p:blipFill>
        <p:spPr bwMode="auto">
          <a:xfrm flipH="1">
            <a:off x="6588224" y="1059582"/>
            <a:ext cx="2152724" cy="211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53640" y="3348777"/>
            <a:ext cx="1281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Socialise</a:t>
            </a:r>
          </a:p>
          <a:p>
            <a:pPr algn="ctr"/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Externalise</a:t>
            </a:r>
          </a:p>
          <a:p>
            <a:pPr algn="ctr"/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Combine</a:t>
            </a:r>
          </a:p>
          <a:p>
            <a:pPr algn="ctr"/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Internalise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63688" y="1347614"/>
            <a:ext cx="1584176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5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 example to stimulate thinking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Think about humans and AI …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94" y="1594527"/>
            <a:ext cx="5679066" cy="318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90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9712" y="2571750"/>
            <a:ext cx="6912768" cy="892696"/>
          </a:xfrm>
        </p:spPr>
        <p:txBody>
          <a:bodyPr/>
          <a:lstStyle/>
          <a:p>
            <a:pPr algn="r"/>
            <a:r>
              <a:rPr lang="en-AU" sz="2400" dirty="0" smtClean="0"/>
              <a:t>Alone or community?</a:t>
            </a:r>
            <a:endParaRPr lang="en-A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7694"/>
            <a:ext cx="3310756" cy="232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9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486"/>
            <a:ext cx="6724885" cy="485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95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Communities</a:t>
            </a:r>
            <a:endParaRPr lang="en-AU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000979"/>
              </p:ext>
            </p:extLst>
          </p:nvPr>
        </p:nvGraphicFramePr>
        <p:xfrm>
          <a:off x="1907704" y="1131590"/>
          <a:ext cx="6707088" cy="347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6001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flipV="1">
            <a:off x="1405981" y="4278314"/>
            <a:ext cx="5616575" cy="792163"/>
          </a:xfrm>
          <a:custGeom>
            <a:avLst/>
            <a:gdLst>
              <a:gd name="T0" fmla="*/ 83 w 21600"/>
              <a:gd name="T1" fmla="*/ 0 h 21600"/>
              <a:gd name="T2" fmla="*/ 48 w 21600"/>
              <a:gd name="T3" fmla="*/ 0 h 21600"/>
              <a:gd name="T4" fmla="*/ 12 w 21600"/>
              <a:gd name="T5" fmla="*/ 0 h 21600"/>
              <a:gd name="T6" fmla="*/ 4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502 h 21600"/>
              <a:gd name="T14" fmla="*/ 17101 w 21600"/>
              <a:gd name="T15" fmla="*/ 1709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AU" sz="2000" dirty="0" smtClean="0">
                <a:solidFill>
                  <a:srgbClr val="FFFFFF"/>
                </a:solidFill>
                <a:latin typeface="Helvetica" panose="020B0604020202020204" pitchFamily="34" charset="0"/>
                <a:ea typeface="ＭＳ Ｐゴシック" pitchFamily="34" charset="-128"/>
              </a:rPr>
              <a:t>Learn from outside</a:t>
            </a:r>
            <a:endParaRPr lang="en-AU" sz="2000" dirty="0">
              <a:solidFill>
                <a:srgbClr val="FFFFFF"/>
              </a:solidFill>
              <a:latin typeface="Helvetica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45843" y="3341689"/>
            <a:ext cx="2736850" cy="863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2000">
                <a:solidFill>
                  <a:srgbClr val="FFFFFF"/>
                </a:solidFill>
                <a:latin typeface="Helvetica" panose="020B0604020202020204" pitchFamily="34" charset="0"/>
                <a:ea typeface="ＭＳ Ｐゴシック" pitchFamily="34" charset="-128"/>
              </a:rPr>
              <a:t>Communities of</a:t>
            </a:r>
          </a:p>
          <a:p>
            <a:pPr algn="ctr"/>
            <a:r>
              <a:rPr lang="en-AU" sz="2000">
                <a:solidFill>
                  <a:srgbClr val="FFFFFF"/>
                </a:solidFill>
                <a:latin typeface="Helvetica" panose="020B0604020202020204" pitchFamily="34" charset="0"/>
                <a:ea typeface="ＭＳ Ｐゴシック" pitchFamily="34" charset="-128"/>
              </a:rPr>
              <a:t>interest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0800000">
            <a:off x="2842420" y="1973265"/>
            <a:ext cx="863600" cy="12969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AU" sz="16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ＭＳ Ｐゴシック" pitchFamily="34" charset="-128"/>
              </a:rPr>
              <a:t>Peer</a:t>
            </a:r>
          </a:p>
          <a:p>
            <a:pPr algn="ctr"/>
            <a:r>
              <a:rPr lang="en-AU" sz="16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ＭＳ Ｐゴシック" pitchFamily="34" charset="-128"/>
              </a:rPr>
              <a:t>Assist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10800000">
            <a:off x="3779391" y="1973264"/>
            <a:ext cx="863600" cy="12969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AU" sz="1600" dirty="0" smtClean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ＭＳ Ｐゴシック" pitchFamily="34" charset="-128"/>
              </a:rPr>
              <a:t>Experiments</a:t>
            </a:r>
            <a:endParaRPr lang="en-AU" sz="16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0800000">
            <a:off x="4716016" y="1973264"/>
            <a:ext cx="863600" cy="1296988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en-AU" sz="16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ＭＳ Ｐゴシック" pitchFamily="34" charset="-128"/>
              </a:rPr>
              <a:t>Shared</a:t>
            </a:r>
          </a:p>
          <a:p>
            <a:pPr algn="ctr"/>
            <a:r>
              <a:rPr lang="en-AU" sz="16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ＭＳ Ｐゴシック" pitchFamily="34" charset="-128"/>
              </a:rPr>
              <a:t>Learning</a:t>
            </a:r>
          </a:p>
          <a:p>
            <a:pPr algn="ctr"/>
            <a:r>
              <a:rPr lang="en-AU" sz="1600" dirty="0">
                <a:solidFill>
                  <a:schemeClr val="accent5">
                    <a:lumMod val="50000"/>
                  </a:schemeClr>
                </a:solidFill>
                <a:latin typeface="Helvetica" panose="020B0604020202020204" pitchFamily="34" charset="0"/>
                <a:ea typeface="ＭＳ Ｐゴシック" pitchFamily="34" charset="-128"/>
              </a:rPr>
              <a:t>Process</a:t>
            </a:r>
            <a:endParaRPr lang="en-AU" sz="1600" dirty="0">
              <a:solidFill>
                <a:schemeClr val="accent5">
                  <a:lumMod val="50000"/>
                </a:schemeClr>
              </a:solidFill>
              <a:latin typeface="Helvetica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842418" y="1109666"/>
            <a:ext cx="2737197" cy="792163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AU" sz="2000" dirty="0" smtClean="0">
                <a:solidFill>
                  <a:srgbClr val="FFFFFF"/>
                </a:solidFill>
                <a:latin typeface="Helvetica" panose="020B0604020202020204" pitchFamily="34" charset="0"/>
                <a:ea typeface="ＭＳ Ｐゴシック" pitchFamily="34" charset="-128"/>
              </a:rPr>
              <a:t>Competence, </a:t>
            </a:r>
          </a:p>
          <a:p>
            <a:pPr algn="ctr"/>
            <a:r>
              <a:rPr lang="en-AU" sz="2000" dirty="0" smtClean="0">
                <a:solidFill>
                  <a:srgbClr val="FFFFFF"/>
                </a:solidFill>
                <a:latin typeface="Helvetica" panose="020B0604020202020204" pitchFamily="34" charset="0"/>
                <a:ea typeface="ＭＳ Ｐゴシック" pitchFamily="34" charset="-128"/>
              </a:rPr>
              <a:t>capability &amp; capacity</a:t>
            </a:r>
            <a:endParaRPr lang="en-AU" sz="2000" dirty="0">
              <a:solidFill>
                <a:srgbClr val="FFFFFF"/>
              </a:solidFill>
              <a:latin typeface="Helvetica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940295" y="8117"/>
            <a:ext cx="2570141" cy="1008063"/>
          </a:xfrm>
          <a:prstGeom prst="triangle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AU" sz="2400" b="1" dirty="0" smtClean="0">
                <a:solidFill>
                  <a:srgbClr val="FFFFFF"/>
                </a:solidFill>
                <a:latin typeface="Helvetica" panose="020B0604020202020204" pitchFamily="34" charset="0"/>
                <a:ea typeface="ＭＳ Ｐゴシック" pitchFamily="34" charset="-128"/>
              </a:rPr>
              <a:t>Results</a:t>
            </a:r>
            <a:endParaRPr lang="en-AU" sz="2400" dirty="0">
              <a:solidFill>
                <a:srgbClr val="FFFFFF"/>
              </a:solidFill>
              <a:latin typeface="Helvetica" panose="020B0604020202020204" pitchFamily="34" charset="0"/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1617" y="2021594"/>
            <a:ext cx="1975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Rigorous process</a:t>
            </a:r>
          </a:p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minimises</a:t>
            </a:r>
          </a:p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</a:t>
            </a:r>
          </a:p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acquisition risk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03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/>
              <a:t>Data, information, knowledge &amp; wisdom</a:t>
            </a:r>
            <a:endParaRPr lang="en-AU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398" b="13920"/>
          <a:stretch/>
        </p:blipFill>
        <p:spPr bwMode="auto">
          <a:xfrm rot="19926094">
            <a:off x="3435490" y="1772381"/>
            <a:ext cx="2042623" cy="62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795033" y="1043038"/>
            <a:ext cx="0" cy="331236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95034" y="4355404"/>
            <a:ext cx="5904656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1343937" y="2553893"/>
            <a:ext cx="8131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prstClr val="black"/>
                </a:solidFill>
              </a:rPr>
              <a:t>Context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2341" y="4201519"/>
            <a:ext cx="13866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prstClr val="black"/>
                </a:solidFill>
              </a:rPr>
              <a:t>Understanding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9943" y="4509296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Researching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19171" y="4509296"/>
            <a:ext cx="10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Absorbing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60729" y="4509296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Doing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4996" y="4509296"/>
            <a:ext cx="1055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Interacting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90081" y="4509296"/>
            <a:ext cx="985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Reflecting</a:t>
            </a:r>
          </a:p>
        </p:txBody>
      </p:sp>
      <p:sp>
        <p:nvSpPr>
          <p:cNvPr id="18" name="Oval 17"/>
          <p:cNvSpPr/>
          <p:nvPr/>
        </p:nvSpPr>
        <p:spPr>
          <a:xfrm>
            <a:off x="6309845" y="1115045"/>
            <a:ext cx="1529452" cy="99955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rgbClr val="FFFF00"/>
                </a:solidFill>
              </a:rPr>
              <a:t>Wisdom</a:t>
            </a:r>
          </a:p>
        </p:txBody>
      </p:sp>
      <p:sp>
        <p:nvSpPr>
          <p:cNvPr id="19" name="Oval 18"/>
          <p:cNvSpPr/>
          <p:nvPr/>
        </p:nvSpPr>
        <p:spPr>
          <a:xfrm>
            <a:off x="4976286" y="1898576"/>
            <a:ext cx="1529452" cy="99955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rgbClr val="FFFF00"/>
                </a:solidFill>
              </a:rPr>
              <a:t>Knowledge</a:t>
            </a:r>
          </a:p>
        </p:txBody>
      </p:sp>
      <p:sp>
        <p:nvSpPr>
          <p:cNvPr id="20" name="Oval 19"/>
          <p:cNvSpPr/>
          <p:nvPr/>
        </p:nvSpPr>
        <p:spPr>
          <a:xfrm>
            <a:off x="3433861" y="2543315"/>
            <a:ext cx="1603656" cy="99955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rgbClr val="FFFF00"/>
                </a:solidFill>
              </a:rPr>
              <a:t>Information</a:t>
            </a:r>
          </a:p>
        </p:txBody>
      </p:sp>
      <p:sp>
        <p:nvSpPr>
          <p:cNvPr id="21" name="Oval 20"/>
          <p:cNvSpPr/>
          <p:nvPr/>
        </p:nvSpPr>
        <p:spPr>
          <a:xfrm>
            <a:off x="1904409" y="3216512"/>
            <a:ext cx="1529452" cy="99955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rgbClr val="FFFF00"/>
                </a:solidFill>
              </a:rPr>
              <a:t>Data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445543" y="2114600"/>
            <a:ext cx="4393754" cy="2101467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53664" y="3354487"/>
            <a:ext cx="5150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C00000"/>
                </a:solidFill>
              </a:rPr>
              <a:t>Past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03854" y="2250498"/>
            <a:ext cx="7030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C00000"/>
                </a:solidFill>
              </a:rPr>
              <a:t>Future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39304" y="2404386"/>
            <a:ext cx="8086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006600"/>
                </a:solidFill>
              </a:rPr>
              <a:t>Novelty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8575" y="3730990"/>
            <a:ext cx="10550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006600"/>
                </a:solidFill>
              </a:rPr>
              <a:t>Experience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3249" y="2915826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Connection</a:t>
            </a:r>
          </a:p>
          <a:p>
            <a:pPr algn="ctr"/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of parts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4718" y="1987332"/>
            <a:ext cx="123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Formation of</a:t>
            </a:r>
          </a:p>
          <a:p>
            <a:pPr algn="ctr"/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a whole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209" y="1190414"/>
            <a:ext cx="969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Joining</a:t>
            </a:r>
          </a:p>
          <a:p>
            <a:pPr algn="ctr"/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of wholes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0231" y="3685992"/>
            <a:ext cx="987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Gathering</a:t>
            </a:r>
          </a:p>
          <a:p>
            <a:pPr algn="ctr"/>
            <a:r>
              <a:rPr lang="en-AU" sz="1400" i="1" dirty="0">
                <a:solidFill>
                  <a:srgbClr val="EEECE1">
                    <a:lumMod val="25000"/>
                  </a:srgbClr>
                </a:solidFill>
              </a:rPr>
              <a:t>of parts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4342" y="1359967"/>
            <a:ext cx="23413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F497B">
                    <a:lumMod val="75000"/>
                  </a:srgbClr>
                </a:solidFill>
              </a:rPr>
              <a:t>People and processes</a:t>
            </a:r>
          </a:p>
          <a:p>
            <a:r>
              <a:rPr lang="en-US" sz="1600" i="1" dirty="0">
                <a:solidFill>
                  <a:srgbClr val="0F497B">
                    <a:lumMod val="75000"/>
                  </a:srgbClr>
                </a:solidFill>
              </a:rPr>
              <a:t>are the bridge creating</a:t>
            </a:r>
          </a:p>
          <a:p>
            <a:r>
              <a:rPr lang="en-US" sz="1600" i="1" dirty="0">
                <a:solidFill>
                  <a:srgbClr val="0F497B">
                    <a:lumMod val="75000"/>
                  </a:srgbClr>
                </a:solidFill>
              </a:rPr>
              <a:t>knowledge from</a:t>
            </a:r>
          </a:p>
          <a:p>
            <a:r>
              <a:rPr lang="en-US" sz="1600" i="1" dirty="0">
                <a:solidFill>
                  <a:srgbClr val="0F497B">
                    <a:lumMod val="75000"/>
                  </a:srgbClr>
                </a:solidFill>
              </a:rPr>
              <a:t>information</a:t>
            </a:r>
            <a:endParaRPr lang="en-AU" sz="1600" i="1" dirty="0">
              <a:solidFill>
                <a:srgbClr val="0F497B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15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At each iteration …</a:t>
            </a:r>
            <a:endParaRPr lang="en-A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35696" y="1347614"/>
            <a:ext cx="3600400" cy="3197968"/>
            <a:chOff x="1835696" y="1347614"/>
            <a:chExt cx="3600400" cy="3197968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:p14="http://schemas.microsoft.com/office/powerpoint/2010/main" val="3859092900"/>
                </p:ext>
              </p:extLst>
            </p:nvPr>
          </p:nvGraphicFramePr>
          <p:xfrm>
            <a:off x="1835696" y="1347614"/>
            <a:ext cx="3600400" cy="2304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267744" y="4083917"/>
              <a:ext cx="2664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Examine &amp; reflect</a:t>
              </a:r>
              <a:endParaRPr lang="en-AU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00192" y="1779662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What has to be TRUE for my</a:t>
            </a:r>
          </a:p>
          <a:p>
            <a:r>
              <a:rPr lang="en-AU" sz="2400" dirty="0" smtClean="0"/>
              <a:t>assumptions</a:t>
            </a:r>
          </a:p>
          <a:p>
            <a:r>
              <a:rPr lang="en-AU" sz="2400" dirty="0" smtClean="0"/>
              <a:t>to hold?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9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Two starting points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71874"/>
            <a:ext cx="4146401" cy="207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9622"/>
            <a:ext cx="3333106" cy="33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2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627534"/>
          </a:xfrm>
        </p:spPr>
        <p:txBody>
          <a:bodyPr/>
          <a:lstStyle/>
          <a:p>
            <a:r>
              <a:rPr lang="en-US" altLang="ko-KR" sz="2800" dirty="0">
                <a:ea typeface="맑은 고딕" pitchFamily="50" charset="-127"/>
              </a:rPr>
              <a:t>Knowledge management in an age of disruption</a:t>
            </a:r>
            <a:br>
              <a:rPr lang="en-US" altLang="ko-KR" sz="2800" dirty="0">
                <a:ea typeface="맑은 고딕" pitchFamily="50" charset="-127"/>
              </a:rPr>
            </a:b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AU" sz="1800" dirty="0" smtClean="0"/>
              <a:t>For context, a very brief look at Industry 4.0</a:t>
            </a:r>
          </a:p>
          <a:p>
            <a:r>
              <a:rPr lang="en-AU" sz="1800" dirty="0" smtClean="0"/>
              <a:t>Defining the problem</a:t>
            </a:r>
          </a:p>
          <a:p>
            <a:r>
              <a:rPr lang="en-AU" sz="1800" dirty="0" smtClean="0"/>
              <a:t>A knowledge management approach to solution</a:t>
            </a:r>
          </a:p>
          <a:p>
            <a:r>
              <a:rPr lang="en-AU" sz="1800" dirty="0" smtClean="0"/>
              <a:t>Together or alone?</a:t>
            </a:r>
            <a:endParaRPr lang="en-A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9712" y="2571750"/>
            <a:ext cx="6912768" cy="892696"/>
          </a:xfrm>
        </p:spPr>
        <p:txBody>
          <a:bodyPr/>
          <a:lstStyle/>
          <a:p>
            <a:pPr algn="r"/>
            <a:r>
              <a:rPr lang="en-AU" sz="2400" dirty="0" smtClean="0"/>
              <a:t>Concluding thought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1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9712" y="2571750"/>
            <a:ext cx="6912768" cy="892696"/>
          </a:xfrm>
        </p:spPr>
        <p:txBody>
          <a:bodyPr/>
          <a:lstStyle/>
          <a:p>
            <a:pPr algn="r"/>
            <a:r>
              <a:rPr lang="en-AU" sz="2400" dirty="0" smtClean="0"/>
              <a:t>Questions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1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502"/>
            <a:ext cx="9144000" cy="627534"/>
          </a:xfrm>
        </p:spPr>
        <p:txBody>
          <a:bodyPr/>
          <a:lstStyle/>
          <a:p>
            <a:r>
              <a:rPr lang="en-US" altLang="ko-KR" sz="2800" dirty="0">
                <a:ea typeface="맑은 고딕" pitchFamily="50" charset="-127"/>
              </a:rPr>
              <a:t>Knowledge management in an age of disruption</a:t>
            </a:r>
            <a:br>
              <a:rPr lang="en-US" altLang="ko-KR" sz="2800" dirty="0">
                <a:ea typeface="맑은 고딕" pitchFamily="50" charset="-127"/>
              </a:rPr>
            </a:b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AU" sz="1800" dirty="0" smtClean="0"/>
              <a:t>For context, a very brief look at Industry 4.0</a:t>
            </a:r>
          </a:p>
          <a:p>
            <a:r>
              <a:rPr lang="en-AU" sz="1800" dirty="0" smtClean="0"/>
              <a:t>Defining the problem</a:t>
            </a:r>
          </a:p>
          <a:p>
            <a:r>
              <a:rPr lang="en-AU" sz="1800" dirty="0" smtClean="0"/>
              <a:t>A knowledge management approach to solution</a:t>
            </a:r>
          </a:p>
          <a:p>
            <a:r>
              <a:rPr lang="en-AU" sz="1800" dirty="0" smtClean="0"/>
              <a:t>Together or alone?</a:t>
            </a:r>
            <a:endParaRPr lang="en-A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5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4.0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9712" y="699543"/>
            <a:ext cx="6912768" cy="460648"/>
          </a:xfrm>
        </p:spPr>
        <p:txBody>
          <a:bodyPr/>
          <a:lstStyle/>
          <a:p>
            <a:r>
              <a:rPr lang="en-AU" dirty="0" smtClean="0"/>
              <a:t>A very brief look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75608"/>
            <a:ext cx="5759202" cy="348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5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 4.0</a:t>
            </a: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9542"/>
            <a:ext cx="7188966" cy="4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54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9712" y="2571750"/>
            <a:ext cx="6912768" cy="892696"/>
          </a:xfrm>
        </p:spPr>
        <p:txBody>
          <a:bodyPr/>
          <a:lstStyle/>
          <a:p>
            <a:pPr algn="r"/>
            <a:r>
              <a:rPr lang="en-AU" sz="2400" dirty="0" smtClean="0"/>
              <a:t>The problem</a:t>
            </a:r>
            <a:endParaRPr lang="en-A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0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84" y="1606938"/>
            <a:ext cx="4930349" cy="250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7220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21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stick fig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9021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45800" y="2795789"/>
            <a:ext cx="1241879" cy="28474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AU" sz="1400" dirty="0">
                <a:latin typeface="Calibri" panose="020F0502020204030204" pitchFamily="34" charset="0"/>
                <a:cs typeface="Calibri" panose="020F0502020204030204" pitchFamily="34" charset="0"/>
              </a:rPr>
              <a:t>Mental Models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3610" y="3357073"/>
            <a:ext cx="85225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6297" y="3772067"/>
            <a:ext cx="75703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Future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5737" y="3770539"/>
            <a:ext cx="52769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Past</a:t>
            </a:r>
          </a:p>
        </p:txBody>
      </p:sp>
      <p:cxnSp>
        <p:nvCxnSpPr>
          <p:cNvPr id="13" name="Straight Arrow Connector 12"/>
          <p:cNvCxnSpPr>
            <a:stCxn id="12" idx="0"/>
            <a:endCxn id="9" idx="1"/>
          </p:cNvCxnSpPr>
          <p:nvPr/>
        </p:nvCxnSpPr>
        <p:spPr>
          <a:xfrm flipV="1">
            <a:off x="2459584" y="2938160"/>
            <a:ext cx="1986217" cy="83237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  <a:endCxn id="9" idx="3"/>
          </p:cNvCxnSpPr>
          <p:nvPr/>
        </p:nvCxnSpPr>
        <p:spPr>
          <a:xfrm flipH="1" flipV="1">
            <a:off x="5687679" y="2938161"/>
            <a:ext cx="1927135" cy="83390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5066740" y="3080531"/>
            <a:ext cx="2997" cy="27654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25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real issue(s)</a:t>
            </a:r>
            <a:endParaRPr lang="en-AU" dirty="0"/>
          </a:p>
        </p:txBody>
      </p:sp>
      <p:sp>
        <p:nvSpPr>
          <p:cNvPr id="7" name="Freeform 6"/>
          <p:cNvSpPr/>
          <p:nvPr/>
        </p:nvSpPr>
        <p:spPr>
          <a:xfrm>
            <a:off x="173300" y="2283719"/>
            <a:ext cx="2058556" cy="1235134"/>
          </a:xfrm>
          <a:custGeom>
            <a:avLst/>
            <a:gdLst>
              <a:gd name="connsiteX0" fmla="*/ 0 w 2058556"/>
              <a:gd name="connsiteY0" fmla="*/ 0 h 1235134"/>
              <a:gd name="connsiteX1" fmla="*/ 2058556 w 2058556"/>
              <a:gd name="connsiteY1" fmla="*/ 0 h 1235134"/>
              <a:gd name="connsiteX2" fmla="*/ 2058556 w 2058556"/>
              <a:gd name="connsiteY2" fmla="*/ 1235134 h 1235134"/>
              <a:gd name="connsiteX3" fmla="*/ 0 w 2058556"/>
              <a:gd name="connsiteY3" fmla="*/ 1235134 h 1235134"/>
              <a:gd name="connsiteX4" fmla="*/ 0 w 2058556"/>
              <a:gd name="connsiteY4" fmla="*/ 0 h 12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556" h="1235134">
                <a:moveTo>
                  <a:pt x="0" y="0"/>
                </a:moveTo>
                <a:lnTo>
                  <a:pt x="2058556" y="0"/>
                </a:lnTo>
                <a:lnTo>
                  <a:pt x="2058556" y="1235134"/>
                </a:lnTo>
                <a:lnTo>
                  <a:pt x="0" y="12351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b="1" kern="1200" dirty="0" smtClean="0">
                <a:latin typeface="Helvetica" panose="020B0604020202020204" pitchFamily="34" charset="0"/>
              </a:rPr>
              <a:t>Lack of clarity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b="1" dirty="0" smtClean="0">
                <a:latin typeface="Helvetica" panose="020B0604020202020204" pitchFamily="34" charset="0"/>
              </a:rPr>
              <a:t>- uncertainty</a:t>
            </a:r>
            <a:endParaRPr lang="en-AU" sz="2000" b="1" kern="1200" dirty="0">
              <a:latin typeface="Helvetica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37713" y="2283719"/>
            <a:ext cx="2058556" cy="1235134"/>
          </a:xfrm>
          <a:custGeom>
            <a:avLst/>
            <a:gdLst>
              <a:gd name="connsiteX0" fmla="*/ 0 w 2058556"/>
              <a:gd name="connsiteY0" fmla="*/ 0 h 1235134"/>
              <a:gd name="connsiteX1" fmla="*/ 2058556 w 2058556"/>
              <a:gd name="connsiteY1" fmla="*/ 0 h 1235134"/>
              <a:gd name="connsiteX2" fmla="*/ 2058556 w 2058556"/>
              <a:gd name="connsiteY2" fmla="*/ 1235134 h 1235134"/>
              <a:gd name="connsiteX3" fmla="*/ 0 w 2058556"/>
              <a:gd name="connsiteY3" fmla="*/ 1235134 h 1235134"/>
              <a:gd name="connsiteX4" fmla="*/ 0 w 2058556"/>
              <a:gd name="connsiteY4" fmla="*/ 0 h 12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556" h="1235134">
                <a:moveTo>
                  <a:pt x="0" y="0"/>
                </a:moveTo>
                <a:lnTo>
                  <a:pt x="2058556" y="0"/>
                </a:lnTo>
                <a:lnTo>
                  <a:pt x="2058556" y="1235134"/>
                </a:lnTo>
                <a:lnTo>
                  <a:pt x="0" y="12351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b="1" kern="1200" dirty="0" smtClean="0">
                <a:latin typeface="Helvetica" panose="020B0604020202020204" pitchFamily="34" charset="0"/>
              </a:rPr>
              <a:t>Technology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b="1" kern="1200" dirty="0" smtClean="0">
                <a:latin typeface="Helvetica" panose="020B0604020202020204" pitchFamily="34" charset="0"/>
              </a:rPr>
              <a:t>changes</a:t>
            </a:r>
            <a:endParaRPr lang="en-AU" sz="2000" b="1" kern="1200" dirty="0">
              <a:latin typeface="Helvetica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02125" y="2283719"/>
            <a:ext cx="2058556" cy="1235134"/>
          </a:xfrm>
          <a:custGeom>
            <a:avLst/>
            <a:gdLst>
              <a:gd name="connsiteX0" fmla="*/ 0 w 2058556"/>
              <a:gd name="connsiteY0" fmla="*/ 0 h 1235134"/>
              <a:gd name="connsiteX1" fmla="*/ 2058556 w 2058556"/>
              <a:gd name="connsiteY1" fmla="*/ 0 h 1235134"/>
              <a:gd name="connsiteX2" fmla="*/ 2058556 w 2058556"/>
              <a:gd name="connsiteY2" fmla="*/ 1235134 h 1235134"/>
              <a:gd name="connsiteX3" fmla="*/ 0 w 2058556"/>
              <a:gd name="connsiteY3" fmla="*/ 1235134 h 1235134"/>
              <a:gd name="connsiteX4" fmla="*/ 0 w 2058556"/>
              <a:gd name="connsiteY4" fmla="*/ 0 h 12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556" h="1235134">
                <a:moveTo>
                  <a:pt x="0" y="0"/>
                </a:moveTo>
                <a:lnTo>
                  <a:pt x="2058556" y="0"/>
                </a:lnTo>
                <a:lnTo>
                  <a:pt x="2058556" y="1235134"/>
                </a:lnTo>
                <a:lnTo>
                  <a:pt x="0" y="12351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b="1" kern="1200" dirty="0" smtClean="0">
                <a:latin typeface="Helvetica" panose="020B0604020202020204" pitchFamily="34" charset="0"/>
              </a:rPr>
              <a:t>Unlearning &amp; 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b="1" dirty="0" smtClean="0">
                <a:latin typeface="Helvetica" panose="020B0604020202020204" pitchFamily="34" charset="0"/>
              </a:rPr>
              <a:t>learning</a:t>
            </a:r>
            <a:endParaRPr lang="en-AU" sz="2000" b="1" kern="1200" dirty="0">
              <a:latin typeface="Helvetica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966538" y="2283719"/>
            <a:ext cx="2058556" cy="1235134"/>
          </a:xfrm>
          <a:custGeom>
            <a:avLst/>
            <a:gdLst>
              <a:gd name="connsiteX0" fmla="*/ 0 w 2058556"/>
              <a:gd name="connsiteY0" fmla="*/ 0 h 1235134"/>
              <a:gd name="connsiteX1" fmla="*/ 2058556 w 2058556"/>
              <a:gd name="connsiteY1" fmla="*/ 0 h 1235134"/>
              <a:gd name="connsiteX2" fmla="*/ 2058556 w 2058556"/>
              <a:gd name="connsiteY2" fmla="*/ 1235134 h 1235134"/>
              <a:gd name="connsiteX3" fmla="*/ 0 w 2058556"/>
              <a:gd name="connsiteY3" fmla="*/ 1235134 h 1235134"/>
              <a:gd name="connsiteX4" fmla="*/ 0 w 2058556"/>
              <a:gd name="connsiteY4" fmla="*/ 0 h 123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8556" h="1235134">
                <a:moveTo>
                  <a:pt x="0" y="0"/>
                </a:moveTo>
                <a:lnTo>
                  <a:pt x="2058556" y="0"/>
                </a:lnTo>
                <a:lnTo>
                  <a:pt x="2058556" y="1235134"/>
                </a:lnTo>
                <a:lnTo>
                  <a:pt x="0" y="123513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b="1" kern="1200" dirty="0" smtClean="0">
                <a:latin typeface="Helvetica" panose="020B0604020202020204" pitchFamily="34" charset="0"/>
              </a:rPr>
              <a:t>Time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AU" sz="2000" b="1" dirty="0" smtClean="0">
                <a:latin typeface="Helvetica" panose="020B0604020202020204" pitchFamily="34" charset="0"/>
              </a:rPr>
              <a:t>horizons</a:t>
            </a:r>
            <a:endParaRPr lang="en-AU" sz="2000" b="1" kern="1200" dirty="0">
              <a:latin typeface="Helvetica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44357" y="1425122"/>
            <a:ext cx="5832648" cy="29523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1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4372</TotalTime>
  <Words>476</Words>
  <Application>Microsoft Office PowerPoint</Application>
  <PresentationFormat>On-screen Show (16:9)</PresentationFormat>
  <Paragraphs>211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PowerPoint Presentation</vt:lpstr>
      <vt:lpstr>PowerPoint Presentation</vt:lpstr>
      <vt:lpstr>Knowledge management in an age of disruption </vt:lpstr>
      <vt:lpstr>Industry 4.0</vt:lpstr>
      <vt:lpstr>Industry 4.0</vt:lpstr>
      <vt:lpstr>PowerPoint Presentation</vt:lpstr>
      <vt:lpstr>PowerPoint Presentation</vt:lpstr>
      <vt:lpstr>PowerPoint Presentation</vt:lpstr>
      <vt:lpstr>The real issue(s)</vt:lpstr>
      <vt:lpstr> </vt:lpstr>
      <vt:lpstr>The real issue(s)</vt:lpstr>
      <vt:lpstr>The time issue</vt:lpstr>
      <vt:lpstr>The ‘delay’ problem</vt:lpstr>
      <vt:lpstr>PowerPoint Presentation</vt:lpstr>
      <vt:lpstr>In knowledge terms …</vt:lpstr>
      <vt:lpstr>Embedding the ‘smarts’</vt:lpstr>
      <vt:lpstr>How?</vt:lpstr>
      <vt:lpstr>An example to stimulate thinking</vt:lpstr>
      <vt:lpstr>PowerPoint Presentation</vt:lpstr>
      <vt:lpstr>Communities</vt:lpstr>
      <vt:lpstr>PowerPoint Presentation</vt:lpstr>
      <vt:lpstr>Data, information, knowledge &amp; wisdom</vt:lpstr>
      <vt:lpstr>At each iteration …</vt:lpstr>
      <vt:lpstr>Two starting points</vt:lpstr>
      <vt:lpstr>Knowledge management in an age of disruption 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David Pender</cp:lastModifiedBy>
  <cp:revision>66</cp:revision>
  <cp:lastPrinted>2020-08-08T08:20:39Z</cp:lastPrinted>
  <dcterms:created xsi:type="dcterms:W3CDTF">2014-04-01T16:27:38Z</dcterms:created>
  <dcterms:modified xsi:type="dcterms:W3CDTF">2020-08-09T00:31:23Z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B5A7FBA5-0B76-4787-BC7C-84BB11336FB1</vt:lpwstr>
  </property>
  <property fmtid="{D5CDD505-2E9C-101B-9397-08002B2CF9AE}" pid="3" name="ArticulatePath">
    <vt:lpwstr>Blue-pleated-shape-on-the-white-background-PowerPoint-Templates-Widescreen</vt:lpwstr>
  </property>
</Properties>
</file>