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1"/>
    <p:sldMasterId id="2147483752" r:id="rId2"/>
  </p:sldMasterIdLst>
  <p:notesMasterIdLst>
    <p:notesMasterId r:id="rId5"/>
  </p:notesMasterIdLst>
  <p:sldIdLst>
    <p:sldId id="268" r:id="rId3"/>
    <p:sldId id="260" r:id="rId4"/>
  </p:sldIdLst>
  <p:sldSz cx="1219358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0000"/>
    <a:srgbClr val="005A9C"/>
    <a:srgbClr val="102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7"/>
    <p:restoredTop sz="94680"/>
  </p:normalViewPr>
  <p:slideViewPr>
    <p:cSldViewPr snapToGrid="0" snapToObjects="1">
      <p:cViewPr varScale="1">
        <p:scale>
          <a:sx n="84" d="100"/>
          <a:sy n="84" d="100"/>
        </p:scale>
        <p:origin x="57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86D48-A6BC-8F48-8A4D-11BEC9810F69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60073-3413-9C4E-B612-1569E32E8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06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5D9C51-7CE9-244C-BC8A-29851EDAFD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4" y="0"/>
            <a:ext cx="12179300" cy="6858000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98DA433-2473-FB4F-9E04-46C476D3B1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452" y="4026760"/>
            <a:ext cx="10561375" cy="154920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lnSpc>
                <a:spcPts val="60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Powerpoint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heading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C29D5E-8D9C-A14F-BCA7-49142A0BDF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398" y="3290998"/>
            <a:ext cx="5481489" cy="48135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3467" b="0" i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en-US" dirty="0"/>
              <a:t>Sub heading text</a:t>
            </a:r>
          </a:p>
        </p:txBody>
      </p:sp>
    </p:spTree>
    <p:extLst>
      <p:ext uri="{BB962C8B-B14F-4D97-AF65-F5344CB8AC3E}">
        <p14:creationId xmlns:p14="http://schemas.microsoft.com/office/powerpoint/2010/main" val="995734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713" y="719998"/>
            <a:ext cx="5820487" cy="5328000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676" indent="0">
              <a:buNone/>
              <a:defRPr sz="3734"/>
            </a:lvl2pPr>
            <a:lvl3pPr marL="1219352" indent="0">
              <a:buNone/>
              <a:defRPr sz="3200"/>
            </a:lvl3pPr>
            <a:lvl4pPr marL="1829029" indent="0">
              <a:buNone/>
              <a:defRPr sz="2667"/>
            </a:lvl4pPr>
            <a:lvl5pPr marL="0" indent="0">
              <a:buNone/>
              <a:defRPr sz="2667"/>
            </a:lvl5pPr>
            <a:lvl6pPr marL="3048381" indent="0">
              <a:buNone/>
              <a:defRPr sz="2667"/>
            </a:lvl6pPr>
            <a:lvl7pPr marL="3658057" indent="0">
              <a:buNone/>
              <a:defRPr sz="2667"/>
            </a:lvl7pPr>
            <a:lvl8pPr marL="4267733" indent="0">
              <a:buNone/>
              <a:defRPr sz="2667"/>
            </a:lvl8pPr>
            <a:lvl9pPr marL="4877410" indent="0">
              <a:buNone/>
              <a:defRPr sz="2667"/>
            </a:lvl9pPr>
          </a:lstStyle>
          <a:p>
            <a:pPr lvl="4"/>
            <a:r>
              <a:rPr lang="en-US" dirty="0"/>
              <a:t>Click icon to add picture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University of Adelaide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D902FE81-C05A-FB4E-B374-FDEE4BFE83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997AC6C-8A94-A34B-BED9-40259D6F039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19999" y="719998"/>
            <a:ext cx="4500000" cy="5328000"/>
          </a:xfrm>
        </p:spPr>
        <p:txBody>
          <a:bodyPr/>
          <a:lstStyle/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Body text 3</a:t>
            </a:r>
          </a:p>
          <a:p>
            <a:pPr lvl="3"/>
            <a:r>
              <a:rPr lang="en-US" dirty="0"/>
              <a:t>Bullet text 4</a:t>
            </a:r>
          </a:p>
          <a:p>
            <a:pPr lvl="4"/>
            <a:r>
              <a:rPr lang="en-US" dirty="0"/>
              <a:t>Caption 5</a:t>
            </a:r>
          </a:p>
        </p:txBody>
      </p:sp>
    </p:spTree>
    <p:extLst>
      <p:ext uri="{BB962C8B-B14F-4D97-AF65-F5344CB8AC3E}">
        <p14:creationId xmlns:p14="http://schemas.microsoft.com/office/powerpoint/2010/main" val="1714863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Adelaide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D902FE81-C05A-FB4E-B374-FDEE4BFE83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6C1180-FA62-E945-B60F-D8EFB4A166B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821382" y="729640"/>
            <a:ext cx="6660000" cy="5328000"/>
          </a:xfrm>
        </p:spPr>
        <p:txBody>
          <a:bodyPr/>
          <a:lstStyle/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Body text 3</a:t>
            </a:r>
          </a:p>
          <a:p>
            <a:pPr lvl="3"/>
            <a:r>
              <a:rPr lang="en-US" dirty="0"/>
              <a:t>Bullet text 4</a:t>
            </a:r>
          </a:p>
          <a:p>
            <a:pPr lvl="4"/>
            <a:r>
              <a:rPr lang="en-US" dirty="0"/>
              <a:t>Caption 5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27EEA71-9E6A-E149-BC81-F5AE612CF38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0000" y="720000"/>
            <a:ext cx="3660595" cy="3060000"/>
          </a:xfrm>
        </p:spPr>
        <p:txBody>
          <a:bodyPr/>
          <a:lstStyle/>
          <a:p>
            <a:pPr lvl="4"/>
            <a:r>
              <a:rPr lang="en-US" dirty="0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650942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Adelaide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D902FE81-C05A-FB4E-B374-FDEE4BFE83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6CBE09E-0382-574A-90AC-B6BA6C580B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0000" y="720000"/>
            <a:ext cx="10753200" cy="5400000"/>
          </a:xfrm>
        </p:spPr>
        <p:txBody>
          <a:bodyPr/>
          <a:lstStyle/>
          <a:p>
            <a:pPr lvl="4"/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94846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tar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BDD69F-522F-374C-8748-FD37031F20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4" y="0"/>
            <a:ext cx="12192000" cy="6858000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69E549A-40E7-584C-9A47-D8ADB65823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0157" y="4015719"/>
            <a:ext cx="9512686" cy="65165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lnSpc>
                <a:spcPts val="5334"/>
              </a:lnSpc>
              <a:defRPr sz="4200" b="1" i="0" cap="none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6B66C30-D831-FD4F-AB0C-303D2D77BB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7469" y="4860000"/>
            <a:ext cx="5760000" cy="3888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en-US" dirty="0"/>
              <a:t>Sub heading text</a:t>
            </a:r>
          </a:p>
        </p:txBody>
      </p:sp>
    </p:spTree>
    <p:extLst>
      <p:ext uri="{BB962C8B-B14F-4D97-AF65-F5344CB8AC3E}">
        <p14:creationId xmlns:p14="http://schemas.microsoft.com/office/powerpoint/2010/main" val="1825276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tar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9EE8F8-5ACF-E942-82E2-13E2D1EC9F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4" y="0"/>
            <a:ext cx="12192000" cy="6858000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69E549A-40E7-584C-9A47-D8ADB65823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0157" y="4015719"/>
            <a:ext cx="9512686" cy="65165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lnSpc>
                <a:spcPts val="5334"/>
              </a:lnSpc>
              <a:defRPr sz="4200" b="1" i="0" cap="none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6B66C30-D831-FD4F-AB0C-303D2D77BB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7469" y="4860000"/>
            <a:ext cx="5760000" cy="3888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en-US" dirty="0"/>
              <a:t>Sub heading text</a:t>
            </a:r>
          </a:p>
        </p:txBody>
      </p:sp>
    </p:spTree>
    <p:extLst>
      <p:ext uri="{BB962C8B-B14F-4D97-AF65-F5344CB8AC3E}">
        <p14:creationId xmlns:p14="http://schemas.microsoft.com/office/powerpoint/2010/main" val="136754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BCA281-BB81-0D4F-B9ED-387BA44701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4" y="0"/>
            <a:ext cx="12192000" cy="68580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E70D7A2-3BB7-3148-B247-83120AA490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0157" y="4015719"/>
            <a:ext cx="9512686" cy="65165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lnSpc>
                <a:spcPts val="5334"/>
              </a:lnSpc>
              <a:defRPr sz="4200" b="1" i="0" cap="none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E5F2AE0-08BB-3146-BA3E-B8A951F817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7468" y="4860000"/>
            <a:ext cx="5760000" cy="3888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en-US" dirty="0"/>
              <a:t>Sub heading text</a:t>
            </a:r>
          </a:p>
        </p:txBody>
      </p:sp>
    </p:spTree>
    <p:extLst>
      <p:ext uri="{BB962C8B-B14F-4D97-AF65-F5344CB8AC3E}">
        <p14:creationId xmlns:p14="http://schemas.microsoft.com/office/powerpoint/2010/main" val="3374558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9C5E66-F0D3-BD40-A01B-C377F1286F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4" y="0"/>
            <a:ext cx="12192000" cy="68580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BB815CE-F88D-FB46-B817-696A2C74E2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6202" y="4015719"/>
            <a:ext cx="9512686" cy="65165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lnSpc>
                <a:spcPts val="5334"/>
              </a:lnSpc>
              <a:defRPr sz="4200" b="1" i="0" cap="none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3EA5F97-DC30-6C4A-BDB0-30C54484FF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7468" y="4860000"/>
            <a:ext cx="5760000" cy="3888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en-US" dirty="0"/>
              <a:t>Sub heading text</a:t>
            </a:r>
          </a:p>
        </p:txBody>
      </p:sp>
    </p:spTree>
    <p:extLst>
      <p:ext uri="{BB962C8B-B14F-4D97-AF65-F5344CB8AC3E}">
        <p14:creationId xmlns:p14="http://schemas.microsoft.com/office/powerpoint/2010/main" val="121794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4BDCE27-897C-214C-8080-566670CF3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4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67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Body text 3</a:t>
            </a:r>
          </a:p>
          <a:p>
            <a:pPr lvl="3"/>
            <a:r>
              <a:rPr lang="en-US" dirty="0"/>
              <a:t>Bullet 4</a:t>
            </a:r>
          </a:p>
          <a:p>
            <a:pPr lvl="4"/>
            <a:r>
              <a:rPr lang="en-US" dirty="0"/>
              <a:t>Caption 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Adelaide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D902FE81-C05A-FB4E-B374-FDEE4BFE83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104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University of Adelaide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D902FE81-C05A-FB4E-B374-FDEE4BFE83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2BE044-CD47-1145-8681-96B3406A975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720000"/>
            <a:ext cx="10753200" cy="5328000"/>
          </a:xfrm>
        </p:spPr>
        <p:txBody>
          <a:bodyPr/>
          <a:lstStyle/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Body text 3</a:t>
            </a:r>
          </a:p>
          <a:p>
            <a:pPr lvl="3"/>
            <a:r>
              <a:rPr lang="en-US" dirty="0"/>
              <a:t>Bullet text 4</a:t>
            </a:r>
          </a:p>
          <a:p>
            <a:pPr lvl="4"/>
            <a:r>
              <a:rPr lang="en-US" dirty="0"/>
              <a:t>Caption 5</a:t>
            </a:r>
          </a:p>
        </p:txBody>
      </p:sp>
    </p:spTree>
    <p:extLst>
      <p:ext uri="{BB962C8B-B14F-4D97-AF65-F5344CB8AC3E}">
        <p14:creationId xmlns:p14="http://schemas.microsoft.com/office/powerpoint/2010/main" val="187141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0000" y="2160000"/>
            <a:ext cx="5220000" cy="3960000"/>
          </a:xfrm>
        </p:spPr>
        <p:txBody>
          <a:bodyPr/>
          <a:lstStyle/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Body text 3</a:t>
            </a:r>
          </a:p>
          <a:p>
            <a:pPr lvl="3"/>
            <a:r>
              <a:rPr lang="en-US" dirty="0"/>
              <a:t>Bullet text 4</a:t>
            </a:r>
          </a:p>
          <a:p>
            <a:pPr lvl="4"/>
            <a:r>
              <a:rPr lang="en-US" dirty="0"/>
              <a:t>Caption 5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53200" y="2160000"/>
            <a:ext cx="5220000" cy="3960000"/>
          </a:xfrm>
        </p:spPr>
        <p:txBody>
          <a:bodyPr/>
          <a:lstStyle/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Body text 3</a:t>
            </a:r>
          </a:p>
          <a:p>
            <a:pPr lvl="3"/>
            <a:r>
              <a:rPr lang="en-US" dirty="0"/>
              <a:t>Bullet text 4</a:t>
            </a:r>
          </a:p>
          <a:p>
            <a:pPr lvl="4"/>
            <a:r>
              <a:rPr lang="en-US" dirty="0"/>
              <a:t>Caption 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Adelaide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D902FE81-C05A-FB4E-B374-FDEE4BFE83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63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9999" y="720000"/>
            <a:ext cx="107532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9" y="2160000"/>
            <a:ext cx="10753199" cy="39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Body text 3</a:t>
            </a:r>
          </a:p>
          <a:p>
            <a:pPr lvl="3"/>
            <a:r>
              <a:rPr lang="en-US" dirty="0"/>
              <a:t>Bullet text 4</a:t>
            </a:r>
          </a:p>
          <a:p>
            <a:pPr lvl="4"/>
            <a:r>
              <a:rPr lang="en-US" dirty="0"/>
              <a:t>Caption text 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80000"/>
            <a:ext cx="4800625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The University of Adelaide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72885" y="6480000"/>
            <a:ext cx="2400313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Slide </a:t>
            </a:r>
            <a:fld id="{D902FE81-C05A-FB4E-B374-FDEE4BFE83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4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59" r:id="rId2"/>
    <p:sldLayoutId id="2147483760" r:id="rId3"/>
    <p:sldLayoutId id="2147483725" r:id="rId4"/>
    <p:sldLayoutId id="2147483726" r:id="rId5"/>
    <p:sldLayoutId id="2147483727" r:id="rId6"/>
  </p:sldLayoutIdLst>
  <p:hf hdr="0" dt="0"/>
  <p:txStyles>
    <p:titleStyle>
      <a:lvl1pPr algn="l" defTabSz="1219352" rtl="0" eaLnBrk="1" latinLnBrk="0" hangingPunct="1">
        <a:lnSpc>
          <a:spcPct val="90000"/>
        </a:lnSpc>
        <a:spcBef>
          <a:spcPct val="0"/>
        </a:spcBef>
        <a:buNone/>
        <a:defRPr sz="3800" b="1" i="0" kern="1200">
          <a:solidFill>
            <a:srgbClr val="102535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1219352" rtl="0" eaLnBrk="1" latinLnBrk="0" hangingPunct="1">
        <a:lnSpc>
          <a:spcPct val="90000"/>
        </a:lnSpc>
        <a:spcBef>
          <a:spcPts val="1334"/>
        </a:spcBef>
        <a:buFontTx/>
        <a:buNone/>
        <a:defRPr sz="2800" b="1" i="0" kern="1200">
          <a:solidFill>
            <a:srgbClr val="102535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1pPr>
      <a:lvl2pPr marL="0" indent="0" algn="l" defTabSz="1219352" rtl="0" eaLnBrk="1" latinLnBrk="0" hangingPunct="1">
        <a:lnSpc>
          <a:spcPct val="90000"/>
        </a:lnSpc>
        <a:spcBef>
          <a:spcPts val="667"/>
        </a:spcBef>
        <a:buFontTx/>
        <a:buNone/>
        <a:defRPr sz="2400" b="1" i="0" kern="1200">
          <a:solidFill>
            <a:srgbClr val="005A9C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2pPr>
      <a:lvl3pPr marL="0" indent="0" algn="l" defTabSz="1219352" rtl="0" eaLnBrk="1" latinLnBrk="0" hangingPunct="1">
        <a:lnSpc>
          <a:spcPct val="90000"/>
        </a:lnSpc>
        <a:spcBef>
          <a:spcPts val="667"/>
        </a:spcBef>
        <a:buFontTx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Book Antiqua" panose="02040602050305030304" pitchFamily="18" charset="0"/>
          <a:ea typeface="+mn-ea"/>
          <a:cs typeface="+mn-cs"/>
        </a:defRPr>
      </a:lvl3pPr>
      <a:lvl4pPr marL="176400" indent="-172800" algn="l" defTabSz="1219352" rtl="0" eaLnBrk="1" latinLnBrk="0" hangingPunct="1">
        <a:lnSpc>
          <a:spcPct val="90000"/>
        </a:lnSpc>
        <a:spcBef>
          <a:spcPts val="667"/>
        </a:spcBef>
        <a:buClr>
          <a:srgbClr val="D40000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Book Antiqua" panose="02040602050305030304" pitchFamily="18" charset="0"/>
          <a:ea typeface="+mn-ea"/>
          <a:cs typeface="+mn-cs"/>
        </a:defRPr>
      </a:lvl4pPr>
      <a:lvl5pPr marL="0" indent="0" algn="l" defTabSz="1219352" rtl="0" eaLnBrk="1" latinLnBrk="0" hangingPunct="1">
        <a:lnSpc>
          <a:spcPct val="90000"/>
        </a:lnSpc>
        <a:spcBef>
          <a:spcPts val="667"/>
        </a:spcBef>
        <a:buFontTx/>
        <a:buNone/>
        <a:defRPr sz="1600" b="0" i="1" kern="1200">
          <a:solidFill>
            <a:schemeClr val="tx1">
              <a:lumMod val="75000"/>
              <a:lumOff val="25000"/>
            </a:schemeClr>
          </a:solidFill>
          <a:latin typeface="Book Antiqua" panose="02040602050305030304" pitchFamily="18" charset="0"/>
          <a:ea typeface="+mn-ea"/>
          <a:cs typeface="+mn-cs"/>
        </a:defRPr>
      </a:lvl5pPr>
      <a:lvl6pPr marL="3353219" indent="-304838" algn="l" defTabSz="121935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895" indent="-304838" algn="l" defTabSz="121935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572" indent="-304838" algn="l" defTabSz="121935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248" indent="-304838" algn="l" defTabSz="121935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76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352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029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705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381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057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733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410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160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Body text 3</a:t>
            </a:r>
          </a:p>
          <a:p>
            <a:pPr lvl="3"/>
            <a:r>
              <a:rPr lang="en-US" dirty="0"/>
              <a:t>Bullet text 4</a:t>
            </a:r>
          </a:p>
          <a:p>
            <a:pPr lvl="4"/>
            <a:r>
              <a:rPr lang="en-US" dirty="0"/>
              <a:t>Caption text 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80000"/>
            <a:ext cx="4800625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The University of Adelaide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72887" y="6480000"/>
            <a:ext cx="2400313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Slide </a:t>
            </a:r>
            <a:fld id="{D902FE81-C05A-FB4E-B374-FDEE4BFE83C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492B08C-A175-0F43-9C44-186C7B1D6D9D}"/>
              </a:ext>
            </a:extLst>
          </p:cNvPr>
          <p:cNvCxnSpPr>
            <a:cxnSpLocks/>
          </p:cNvCxnSpPr>
          <p:nvPr userDrawn="1"/>
        </p:nvCxnSpPr>
        <p:spPr>
          <a:xfrm>
            <a:off x="720000" y="6300000"/>
            <a:ext cx="10753200" cy="0"/>
          </a:xfrm>
          <a:prstGeom prst="line">
            <a:avLst/>
          </a:prstGeom>
          <a:ln w="31750">
            <a:solidFill>
              <a:srgbClr val="D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08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</p:sldLayoutIdLst>
  <p:hf hdr="0" dt="0"/>
  <p:txStyles>
    <p:titleStyle>
      <a:lvl1pPr algn="l" defTabSz="1219352" rtl="0" eaLnBrk="1" latinLnBrk="0" hangingPunct="1">
        <a:lnSpc>
          <a:spcPct val="90000"/>
        </a:lnSpc>
        <a:spcBef>
          <a:spcPct val="0"/>
        </a:spcBef>
        <a:buNone/>
        <a:defRPr sz="3800" b="1" i="0" kern="1200">
          <a:solidFill>
            <a:srgbClr val="102535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1219352" rtl="0" eaLnBrk="1" latinLnBrk="0" hangingPunct="1">
        <a:lnSpc>
          <a:spcPct val="90000"/>
        </a:lnSpc>
        <a:spcBef>
          <a:spcPts val="1334"/>
        </a:spcBef>
        <a:buFontTx/>
        <a:buNone/>
        <a:defRPr sz="2800" b="1" i="0" kern="1200">
          <a:solidFill>
            <a:srgbClr val="102535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1pPr>
      <a:lvl2pPr marL="0" indent="0" algn="l" defTabSz="1219352" rtl="0" eaLnBrk="1" latinLnBrk="0" hangingPunct="1">
        <a:lnSpc>
          <a:spcPct val="90000"/>
        </a:lnSpc>
        <a:spcBef>
          <a:spcPts val="667"/>
        </a:spcBef>
        <a:buFontTx/>
        <a:buNone/>
        <a:defRPr sz="2400" b="1" i="0" kern="1200">
          <a:solidFill>
            <a:srgbClr val="005A9C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2pPr>
      <a:lvl3pPr marL="0" indent="0" algn="l" defTabSz="1219352" rtl="0" eaLnBrk="1" latinLnBrk="0" hangingPunct="1">
        <a:lnSpc>
          <a:spcPct val="90000"/>
        </a:lnSpc>
        <a:spcBef>
          <a:spcPts val="667"/>
        </a:spcBef>
        <a:buFontTx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Book Antiqua" panose="02040602050305030304" pitchFamily="18" charset="0"/>
          <a:ea typeface="+mn-ea"/>
          <a:cs typeface="+mn-cs"/>
        </a:defRPr>
      </a:lvl3pPr>
      <a:lvl4pPr marL="176400" indent="-172800" algn="l" defTabSz="1219352" rtl="0" eaLnBrk="1" latinLnBrk="0" hangingPunct="1">
        <a:lnSpc>
          <a:spcPct val="90000"/>
        </a:lnSpc>
        <a:spcBef>
          <a:spcPts val="667"/>
        </a:spcBef>
        <a:buClr>
          <a:srgbClr val="D40000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Book Antiqua" panose="02040602050305030304" pitchFamily="18" charset="0"/>
          <a:ea typeface="+mn-ea"/>
          <a:cs typeface="+mn-cs"/>
        </a:defRPr>
      </a:lvl4pPr>
      <a:lvl5pPr marL="0" indent="0" algn="l" defTabSz="1219352" rtl="0" eaLnBrk="1" latinLnBrk="0" hangingPunct="1">
        <a:lnSpc>
          <a:spcPct val="90000"/>
        </a:lnSpc>
        <a:spcBef>
          <a:spcPts val="667"/>
        </a:spcBef>
        <a:buFontTx/>
        <a:buNone/>
        <a:defRPr sz="1600" b="0" i="1" kern="1200">
          <a:solidFill>
            <a:schemeClr val="tx1">
              <a:lumMod val="75000"/>
              <a:lumOff val="25000"/>
            </a:schemeClr>
          </a:solidFill>
          <a:latin typeface="Book Antiqua" panose="02040602050305030304" pitchFamily="18" charset="0"/>
          <a:ea typeface="+mn-ea"/>
          <a:cs typeface="+mn-cs"/>
        </a:defRPr>
      </a:lvl5pPr>
      <a:lvl6pPr marL="3353219" indent="-304838" algn="l" defTabSz="121935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895" indent="-304838" algn="l" defTabSz="121935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572" indent="-304838" algn="l" defTabSz="121935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248" indent="-304838" algn="l" defTabSz="121935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76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352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029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705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381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057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733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410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delaide.edu.au/icp/intellectual-property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94DB1-1AF1-FC4A-9AE6-35E7B4B36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53" y="925047"/>
            <a:ext cx="9512686" cy="651653"/>
          </a:xfrm>
        </p:spPr>
        <p:txBody>
          <a:bodyPr/>
          <a:lstStyle/>
          <a:p>
            <a:r>
              <a:rPr lang="en-US" dirty="0" smtClean="0"/>
              <a:t>Intellectual Property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614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C5F5A-361C-3A47-B657-EEDA50CD9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596736"/>
          </a:xfrm>
        </p:spPr>
        <p:txBody>
          <a:bodyPr/>
          <a:lstStyle/>
          <a:p>
            <a:r>
              <a:rPr lang="en-US" sz="2800" dirty="0" smtClean="0"/>
              <a:t>Intellectual Property Principles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BE22A-720D-0744-A624-34706B452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89889"/>
            <a:ext cx="10753200" cy="4387118"/>
          </a:xfrm>
        </p:spPr>
        <p:txBody>
          <a:bodyPr>
            <a:normAutofit fontScale="85000" lnSpcReduction="10000"/>
          </a:bodyPr>
          <a:lstStyle/>
          <a:p>
            <a:pPr marL="457200" lvl="1" indent="-457200">
              <a:buFont typeface="+mj-lt"/>
              <a:buAutoNum type="arabicPeriod"/>
            </a:pPr>
            <a:r>
              <a:rPr lang="en-AU" sz="2000" b="0" dirty="0" smtClean="0"/>
              <a:t>We </a:t>
            </a:r>
            <a:r>
              <a:rPr lang="en-AU" sz="2000" b="0" dirty="0"/>
              <a:t>promote dissemination of the knowledge created by our research, either through open access or commercialisation</a:t>
            </a:r>
            <a:r>
              <a:rPr lang="en-AU" sz="2000" b="0" dirty="0" smtClean="0"/>
              <a:t>.</a:t>
            </a:r>
          </a:p>
          <a:p>
            <a:pPr marL="457200" lvl="1" indent="-457200">
              <a:buFont typeface="+mj-lt"/>
              <a:buAutoNum type="arabicPeriod"/>
            </a:pPr>
            <a:endParaRPr lang="en-AU" sz="2000" b="0" dirty="0"/>
          </a:p>
          <a:p>
            <a:pPr marL="457200" lvl="1" indent="-457200">
              <a:buFont typeface="+mj-lt"/>
              <a:buAutoNum type="arabicPeriod"/>
            </a:pPr>
            <a:r>
              <a:rPr lang="en-AU" sz="2000" b="0" dirty="0"/>
              <a:t>We're committed to partnering with industry, entrepreneurs, investors, governments and the broader community to translate our research for society's benefit</a:t>
            </a:r>
            <a:r>
              <a:rPr lang="en-AU" sz="2000" b="0" dirty="0" smtClean="0"/>
              <a:t>.</a:t>
            </a:r>
          </a:p>
          <a:p>
            <a:pPr marL="457200" lvl="1" indent="-457200">
              <a:buFont typeface="+mj-lt"/>
              <a:buAutoNum type="arabicPeriod"/>
            </a:pPr>
            <a:endParaRPr lang="en-AU" sz="2000" b="0" dirty="0"/>
          </a:p>
          <a:p>
            <a:pPr marL="457200" lvl="1" indent="-457200">
              <a:buFont typeface="+mj-lt"/>
              <a:buAutoNum type="arabicPeriod"/>
            </a:pPr>
            <a:r>
              <a:rPr lang="en-AU" sz="2000" b="0" dirty="0"/>
              <a:t>We ensure IP access, ownership and revenue sharing arrangements are clear, fair and work to deliver optimal impact for all parties</a:t>
            </a:r>
            <a:r>
              <a:rPr lang="en-AU" sz="2000" b="0" dirty="0" smtClean="0"/>
              <a:t>.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AU" sz="2000" b="0" dirty="0"/>
              <a:t>We're transparent in our commercial dealings and provide access to our Intellectual Property Policy and template agreements.</a:t>
            </a:r>
          </a:p>
          <a:p>
            <a:pPr marL="457200" lvl="1" indent="-457200">
              <a:buFont typeface="+mj-lt"/>
              <a:buAutoNum type="arabicPeriod"/>
            </a:pPr>
            <a:endParaRPr lang="en-AU" sz="2000" b="0" dirty="0"/>
          </a:p>
          <a:p>
            <a:pPr marL="457200" lvl="1" indent="-457200">
              <a:buFont typeface="+mj-lt"/>
              <a:buAutoNum type="arabicPeriod"/>
            </a:pPr>
            <a:r>
              <a:rPr lang="en-AU" sz="2000" b="0" dirty="0"/>
              <a:t>We deliver a high-quality service for both internal and external stakeholders, and deal with all commercial and partnerships agreements and communications in a timely manner.</a:t>
            </a:r>
          </a:p>
          <a:p>
            <a:pPr marL="457200" lvl="1" indent="-457200">
              <a:buFont typeface="+mj-lt"/>
              <a:buAutoNum type="arabicPeriod"/>
            </a:pPr>
            <a:endParaRPr lang="en-AU" sz="2000" b="0" dirty="0"/>
          </a:p>
          <a:p>
            <a:pPr marL="457200" lvl="1" indent="-457200">
              <a:buFont typeface="+mj-lt"/>
              <a:buAutoNum type="arabicPeriod"/>
            </a:pPr>
            <a:r>
              <a:rPr lang="en-AU" sz="2000" b="0" dirty="0"/>
              <a:t>We encourage inventors to be active participants in the translation process, and recognise this with a share of the net revenue resulting from commercialisation.</a:t>
            </a:r>
          </a:p>
          <a:p>
            <a:pPr marL="457200" lvl="1" indent="-457200">
              <a:buFont typeface="+mj-lt"/>
              <a:buAutoNum type="arabicPeriod"/>
            </a:pPr>
            <a:endParaRPr lang="en-US" sz="20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720000" y="5777006"/>
            <a:ext cx="1065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https://www.adelaide.edu.au/icp/intellectual-property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82525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145</Words>
  <Application>Microsoft Office PowerPoint</Application>
  <PresentationFormat>Custom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Black</vt:lpstr>
      <vt:lpstr>Book Antiqua</vt:lpstr>
      <vt:lpstr>Calibri</vt:lpstr>
      <vt:lpstr>2_Office Theme</vt:lpstr>
      <vt:lpstr>3_Office Theme</vt:lpstr>
      <vt:lpstr>Intellectual Property</vt:lpstr>
      <vt:lpstr>Intellectual Property Principles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Tonkin</dc:creator>
  <cp:lastModifiedBy>Rebecca Farrell</cp:lastModifiedBy>
  <cp:revision>92</cp:revision>
  <dcterms:created xsi:type="dcterms:W3CDTF">2018-06-06T04:22:31Z</dcterms:created>
  <dcterms:modified xsi:type="dcterms:W3CDTF">2019-11-28T01:10:58Z</dcterms:modified>
</cp:coreProperties>
</file>