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3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02535"/>
    <a:srgbClr val="4472C4"/>
    <a:srgbClr val="001C48"/>
    <a:srgbClr val="4D4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87" autoAdjust="0"/>
    <p:restoredTop sz="88073"/>
  </p:normalViewPr>
  <p:slideViewPr>
    <p:cSldViewPr snapToGrid="0" snapToObjects="1">
      <p:cViewPr varScale="1">
        <p:scale>
          <a:sx n="101" d="100"/>
          <a:sy n="101" d="100"/>
        </p:scale>
        <p:origin x="3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C6405-BB7C-2943-9186-B192D96F08DC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24B3B-31E9-DE43-91FC-4A019A6E5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3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Heading 1</a:t>
            </a:r>
          </a:p>
          <a:p>
            <a:pPr lvl="1"/>
            <a:r>
              <a:rPr lang="en-US" dirty="0"/>
              <a:t>Heading 2</a:t>
            </a:r>
          </a:p>
          <a:p>
            <a:pPr lvl="2"/>
            <a:r>
              <a:rPr lang="en-US" dirty="0"/>
              <a:t>Body text 3</a:t>
            </a:r>
          </a:p>
          <a:p>
            <a:pPr lvl="3"/>
            <a:r>
              <a:rPr lang="en-US" dirty="0"/>
              <a:t>Bullet 4</a:t>
            </a:r>
          </a:p>
          <a:p>
            <a:pPr lvl="4"/>
            <a:r>
              <a:rPr lang="en-US" dirty="0"/>
              <a:t>Caption 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University of Adelaide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902FE81-C05A-FB4E-B374-FDEE4BFE83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6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University of Adelaide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902FE81-C05A-FB4E-B374-FDEE4BFE83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2BE044-CD47-1145-8681-96B3406A975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9906" y="720000"/>
            <a:ext cx="10751800" cy="5328000"/>
          </a:xfrm>
        </p:spPr>
        <p:txBody>
          <a:bodyPr/>
          <a:lstStyle/>
          <a:p>
            <a:pPr lvl="0"/>
            <a:r>
              <a:rPr lang="en-US" dirty="0"/>
              <a:t>Heading 1</a:t>
            </a:r>
          </a:p>
          <a:p>
            <a:pPr lvl="1"/>
            <a:r>
              <a:rPr lang="en-US" dirty="0"/>
              <a:t>Heading 2</a:t>
            </a:r>
          </a:p>
          <a:p>
            <a:pPr lvl="2"/>
            <a:r>
              <a:rPr lang="en-US" dirty="0"/>
              <a:t>Body text 3</a:t>
            </a:r>
          </a:p>
          <a:p>
            <a:pPr lvl="3"/>
            <a:r>
              <a:rPr lang="en-US" dirty="0"/>
              <a:t>Bullet text 4</a:t>
            </a:r>
          </a:p>
          <a:p>
            <a:pPr lvl="4"/>
            <a:r>
              <a:rPr lang="en-US" dirty="0"/>
              <a:t>Caption 5</a:t>
            </a:r>
          </a:p>
        </p:txBody>
      </p:sp>
    </p:spTree>
    <p:extLst>
      <p:ext uri="{BB962C8B-B14F-4D97-AF65-F5344CB8AC3E}">
        <p14:creationId xmlns:p14="http://schemas.microsoft.com/office/powerpoint/2010/main" val="104382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19906" y="2160000"/>
            <a:ext cx="5219320" cy="3960000"/>
          </a:xfrm>
        </p:spPr>
        <p:txBody>
          <a:bodyPr/>
          <a:lstStyle/>
          <a:p>
            <a:pPr lvl="0"/>
            <a:r>
              <a:rPr lang="en-US" dirty="0"/>
              <a:t>Heading 1</a:t>
            </a:r>
          </a:p>
          <a:p>
            <a:pPr lvl="1"/>
            <a:r>
              <a:rPr lang="en-US" dirty="0"/>
              <a:t>Heading 2</a:t>
            </a:r>
          </a:p>
          <a:p>
            <a:pPr lvl="2"/>
            <a:r>
              <a:rPr lang="en-US" dirty="0"/>
              <a:t>Body text 3</a:t>
            </a:r>
          </a:p>
          <a:p>
            <a:pPr lvl="3"/>
            <a:r>
              <a:rPr lang="en-US" dirty="0"/>
              <a:t>Bullet text 4</a:t>
            </a:r>
          </a:p>
          <a:p>
            <a:pPr lvl="4"/>
            <a:r>
              <a:rPr lang="en-US" dirty="0"/>
              <a:t>Caption 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52386" y="2160000"/>
            <a:ext cx="5219320" cy="3960000"/>
          </a:xfrm>
        </p:spPr>
        <p:txBody>
          <a:bodyPr/>
          <a:lstStyle/>
          <a:p>
            <a:pPr lvl="0"/>
            <a:r>
              <a:rPr lang="en-US" dirty="0"/>
              <a:t>Heading 1</a:t>
            </a:r>
          </a:p>
          <a:p>
            <a:pPr lvl="1"/>
            <a:r>
              <a:rPr lang="en-US" dirty="0"/>
              <a:t>Heading 2</a:t>
            </a:r>
          </a:p>
          <a:p>
            <a:pPr lvl="2"/>
            <a:r>
              <a:rPr lang="en-US" dirty="0"/>
              <a:t>Body text 3</a:t>
            </a:r>
          </a:p>
          <a:p>
            <a:pPr lvl="3"/>
            <a:r>
              <a:rPr lang="en-US" dirty="0"/>
              <a:t>Bullet text 4</a:t>
            </a:r>
          </a:p>
          <a:p>
            <a:pPr lvl="4"/>
            <a:r>
              <a:rPr lang="en-US" dirty="0"/>
              <a:t>Caption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University of Adelaide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902FE81-C05A-FB4E-B374-FDEE4BFE83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80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1977" y="719998"/>
            <a:ext cx="5819729" cy="5328000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615" indent="0">
              <a:buNone/>
              <a:defRPr sz="3734"/>
            </a:lvl2pPr>
            <a:lvl3pPr marL="1219230" indent="0">
              <a:buNone/>
              <a:defRPr sz="3200"/>
            </a:lvl3pPr>
            <a:lvl4pPr marL="1828846" indent="0">
              <a:buNone/>
              <a:defRPr sz="2667"/>
            </a:lvl4pPr>
            <a:lvl5pPr marL="0" indent="0">
              <a:buNone/>
              <a:defRPr sz="2667"/>
            </a:lvl5pPr>
            <a:lvl6pPr marL="3048076" indent="0">
              <a:buNone/>
              <a:defRPr sz="2667"/>
            </a:lvl6pPr>
            <a:lvl7pPr marL="3657691" indent="0">
              <a:buNone/>
              <a:defRPr sz="2667"/>
            </a:lvl7pPr>
            <a:lvl8pPr marL="4267306" indent="0">
              <a:buNone/>
              <a:defRPr sz="2667"/>
            </a:lvl8pPr>
            <a:lvl9pPr marL="4876922" indent="0">
              <a:buNone/>
              <a:defRPr sz="2667"/>
            </a:lvl9pPr>
          </a:lstStyle>
          <a:p>
            <a:pPr lvl="4"/>
            <a:r>
              <a:rPr lang="en-US" dirty="0"/>
              <a:t>Click icon to add picture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University of Adelaide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902FE81-C05A-FB4E-B374-FDEE4BFE83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997AC6C-8A94-A34B-BED9-40259D6F039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719905" y="719998"/>
            <a:ext cx="4499414" cy="5328000"/>
          </a:xfrm>
        </p:spPr>
        <p:txBody>
          <a:bodyPr/>
          <a:lstStyle/>
          <a:p>
            <a:pPr lvl="0"/>
            <a:r>
              <a:rPr lang="en-US" dirty="0"/>
              <a:t>Heading 1</a:t>
            </a:r>
          </a:p>
          <a:p>
            <a:pPr lvl="1"/>
            <a:r>
              <a:rPr lang="en-US" dirty="0"/>
              <a:t>Heading 2</a:t>
            </a:r>
          </a:p>
          <a:p>
            <a:pPr lvl="2"/>
            <a:r>
              <a:rPr lang="en-US" dirty="0"/>
              <a:t>Body text 3</a:t>
            </a:r>
          </a:p>
          <a:p>
            <a:pPr lvl="3"/>
            <a:r>
              <a:rPr lang="en-US" dirty="0"/>
              <a:t>Bullet text 4</a:t>
            </a:r>
          </a:p>
          <a:p>
            <a:pPr lvl="4"/>
            <a:r>
              <a:rPr lang="en-US" dirty="0"/>
              <a:t>Caption 5</a:t>
            </a:r>
          </a:p>
        </p:txBody>
      </p:sp>
    </p:spTree>
    <p:extLst>
      <p:ext uri="{BB962C8B-B14F-4D97-AF65-F5344CB8AC3E}">
        <p14:creationId xmlns:p14="http://schemas.microsoft.com/office/powerpoint/2010/main" val="1277758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University of Adelaide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902FE81-C05A-FB4E-B374-FDEE4BFE83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46C1180-FA62-E945-B60F-D8EFB4A166B8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820754" y="729640"/>
            <a:ext cx="6659133" cy="5328000"/>
          </a:xfrm>
        </p:spPr>
        <p:txBody>
          <a:bodyPr/>
          <a:lstStyle/>
          <a:p>
            <a:pPr lvl="0"/>
            <a:r>
              <a:rPr lang="en-US" dirty="0"/>
              <a:t>Heading 1</a:t>
            </a:r>
          </a:p>
          <a:p>
            <a:pPr lvl="1"/>
            <a:r>
              <a:rPr lang="en-US" dirty="0"/>
              <a:t>Heading 2</a:t>
            </a:r>
          </a:p>
          <a:p>
            <a:pPr lvl="2"/>
            <a:r>
              <a:rPr lang="en-US" dirty="0"/>
              <a:t>Body text 3</a:t>
            </a:r>
          </a:p>
          <a:p>
            <a:pPr lvl="3"/>
            <a:r>
              <a:rPr lang="en-US" dirty="0"/>
              <a:t>Bullet text 4</a:t>
            </a:r>
          </a:p>
          <a:p>
            <a:pPr lvl="4"/>
            <a:r>
              <a:rPr lang="en-US" dirty="0"/>
              <a:t>Caption 5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27EEA71-9E6A-E149-BC81-F5AE612CF38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19907" y="720000"/>
            <a:ext cx="3660118" cy="3060000"/>
          </a:xfrm>
        </p:spPr>
        <p:txBody>
          <a:bodyPr/>
          <a:lstStyle/>
          <a:p>
            <a:pPr lvl="4"/>
            <a:r>
              <a:rPr lang="en-US" dirty="0"/>
              <a:t>Click on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6623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University of Adelaide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902FE81-C05A-FB4E-B374-FDEE4BFE83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6CBE09E-0382-574A-90AC-B6BA6C580B3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9906" y="720000"/>
            <a:ext cx="10751800" cy="5400000"/>
          </a:xfrm>
        </p:spPr>
        <p:txBody>
          <a:bodyPr/>
          <a:lstStyle/>
          <a:p>
            <a:pPr lvl="4"/>
            <a:r>
              <a:rPr lang="en-US" dirty="0"/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35952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37D8-4E18-4DA3-AC9B-0BE747B043E6}" type="datetimeFigureOut">
              <a:rPr lang="en-AU" smtClean="0"/>
              <a:t>29/04/2022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60AD-2616-46E4-8CA8-C53F1F473D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112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9906" y="720000"/>
            <a:ext cx="107518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06" y="2160000"/>
            <a:ext cx="10751800" cy="39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Heading 1</a:t>
            </a:r>
          </a:p>
          <a:p>
            <a:pPr lvl="1"/>
            <a:r>
              <a:rPr lang="en-US" dirty="0"/>
              <a:t>Heading 2</a:t>
            </a:r>
          </a:p>
          <a:p>
            <a:pPr lvl="2"/>
            <a:r>
              <a:rPr lang="en-US" dirty="0"/>
              <a:t>Body text 3</a:t>
            </a:r>
          </a:p>
          <a:p>
            <a:pPr lvl="3"/>
            <a:r>
              <a:rPr lang="en-US" dirty="0"/>
              <a:t>Bullet text 4</a:t>
            </a:r>
          </a:p>
          <a:p>
            <a:pPr lvl="4"/>
            <a:r>
              <a:rPr lang="en-US" dirty="0"/>
              <a:t>Caption text 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9907" y="6480000"/>
            <a:ext cx="480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r>
              <a:rPr lang="en-US" dirty="0"/>
              <a:t>The University of Adelaide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71706" y="6480000"/>
            <a:ext cx="240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r>
              <a:rPr lang="en-US" dirty="0"/>
              <a:t>Slide </a:t>
            </a:r>
            <a:fld id="{D902FE81-C05A-FB4E-B374-FDEE4BFE83C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492B08C-A175-0F43-9C44-186C7B1D6D9D}"/>
              </a:ext>
            </a:extLst>
          </p:cNvPr>
          <p:cNvCxnSpPr>
            <a:cxnSpLocks/>
          </p:cNvCxnSpPr>
          <p:nvPr userDrawn="1"/>
        </p:nvCxnSpPr>
        <p:spPr>
          <a:xfrm>
            <a:off x="719906" y="6300000"/>
            <a:ext cx="10751800" cy="0"/>
          </a:xfrm>
          <a:prstGeom prst="line">
            <a:avLst/>
          </a:prstGeom>
          <a:ln w="31750">
            <a:solidFill>
              <a:srgbClr val="D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83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</p:sldLayoutIdLst>
  <p:hf hdr="0" dt="0"/>
  <p:txStyles>
    <p:titleStyle>
      <a:lvl1pPr algn="l" defTabSz="1219230" rtl="0" eaLnBrk="1" latinLnBrk="0" hangingPunct="1">
        <a:lnSpc>
          <a:spcPct val="90000"/>
        </a:lnSpc>
        <a:spcBef>
          <a:spcPct val="0"/>
        </a:spcBef>
        <a:buNone/>
        <a:defRPr sz="3800" b="1" i="0" kern="1200">
          <a:solidFill>
            <a:srgbClr val="102535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1219230" rtl="0" eaLnBrk="1" latinLnBrk="0" hangingPunct="1">
        <a:lnSpc>
          <a:spcPct val="90000"/>
        </a:lnSpc>
        <a:spcBef>
          <a:spcPts val="1334"/>
        </a:spcBef>
        <a:buFontTx/>
        <a:buNone/>
        <a:defRPr sz="2800" b="1" i="0" kern="1200">
          <a:solidFill>
            <a:srgbClr val="102535"/>
          </a:solidFill>
          <a:latin typeface="Arial Black" panose="020B0604020202020204" pitchFamily="34" charset="0"/>
          <a:ea typeface="+mn-ea"/>
          <a:cs typeface="Arial Black" panose="020B0604020202020204" pitchFamily="34" charset="0"/>
        </a:defRPr>
      </a:lvl1pPr>
      <a:lvl2pPr marL="0" indent="0" algn="l" defTabSz="1219230" rtl="0" eaLnBrk="1" latinLnBrk="0" hangingPunct="1">
        <a:lnSpc>
          <a:spcPct val="90000"/>
        </a:lnSpc>
        <a:spcBef>
          <a:spcPts val="667"/>
        </a:spcBef>
        <a:buFontTx/>
        <a:buNone/>
        <a:defRPr sz="2400" b="1" i="0" kern="1200">
          <a:solidFill>
            <a:srgbClr val="005A9C"/>
          </a:solidFill>
          <a:latin typeface="Arial Black" panose="020B0604020202020204" pitchFamily="34" charset="0"/>
          <a:ea typeface="+mn-ea"/>
          <a:cs typeface="Arial Black" panose="020B0604020202020204" pitchFamily="34" charset="0"/>
        </a:defRPr>
      </a:lvl2pPr>
      <a:lvl3pPr marL="0" indent="0" algn="l" defTabSz="1219230" rtl="0" eaLnBrk="1" latinLnBrk="0" hangingPunct="1">
        <a:lnSpc>
          <a:spcPct val="90000"/>
        </a:lnSpc>
        <a:spcBef>
          <a:spcPts val="667"/>
        </a:spcBef>
        <a:buFontTx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Book Antiqua" panose="02040602050305030304" pitchFamily="18" charset="0"/>
          <a:ea typeface="+mn-ea"/>
          <a:cs typeface="+mn-cs"/>
        </a:defRPr>
      </a:lvl3pPr>
      <a:lvl4pPr marL="176382" indent="-172783" algn="l" defTabSz="1219230" rtl="0" eaLnBrk="1" latinLnBrk="0" hangingPunct="1">
        <a:lnSpc>
          <a:spcPct val="90000"/>
        </a:lnSpc>
        <a:spcBef>
          <a:spcPts val="667"/>
        </a:spcBef>
        <a:buClr>
          <a:srgbClr val="D40000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Book Antiqua" panose="02040602050305030304" pitchFamily="18" charset="0"/>
          <a:ea typeface="+mn-ea"/>
          <a:cs typeface="+mn-cs"/>
        </a:defRPr>
      </a:lvl4pPr>
      <a:lvl5pPr marL="0" indent="0" algn="l" defTabSz="1219230" rtl="0" eaLnBrk="1" latinLnBrk="0" hangingPunct="1">
        <a:lnSpc>
          <a:spcPct val="90000"/>
        </a:lnSpc>
        <a:spcBef>
          <a:spcPts val="667"/>
        </a:spcBef>
        <a:buFontTx/>
        <a:buNone/>
        <a:defRPr sz="1600" b="0" i="1" kern="1200">
          <a:solidFill>
            <a:schemeClr val="tx1">
              <a:lumMod val="75000"/>
              <a:lumOff val="25000"/>
            </a:schemeClr>
          </a:solidFill>
          <a:latin typeface="Book Antiqua" panose="02040602050305030304" pitchFamily="18" charset="0"/>
          <a:ea typeface="+mn-ea"/>
          <a:cs typeface="+mn-cs"/>
        </a:defRPr>
      </a:lvl5pPr>
      <a:lvl6pPr marL="3352884" indent="-304808" algn="l" defTabSz="12192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99" indent="-304808" algn="l" defTabSz="12192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115" indent="-304808" algn="l" defTabSz="12192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730" indent="-304808" algn="l" defTabSz="12192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15" algn="l" defTabSz="12192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0" algn="l" defTabSz="12192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46" algn="l" defTabSz="12192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61" algn="l" defTabSz="12192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76" algn="l" defTabSz="12192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algn="l" defTabSz="12192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306" algn="l" defTabSz="12192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922" algn="l" defTabSz="12192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89"/>
          <a:stretch/>
        </p:blipFill>
        <p:spPr>
          <a:xfrm>
            <a:off x="0" y="0"/>
            <a:ext cx="12192000" cy="5905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7C5F5A-361C-3A47-B657-EEDA50CD9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06" y="2215252"/>
            <a:ext cx="10751800" cy="107985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Presentation name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BE22A-720D-0744-A624-34706B452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06" y="3060700"/>
            <a:ext cx="10751800" cy="2844800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1"/>
                </a:solidFill>
                <a:latin typeface="Arial Black" panose="020B0A04020102020204" pitchFamily="34" charset="0"/>
              </a:rPr>
              <a:t>Presenter name</a:t>
            </a:r>
          </a:p>
          <a:p>
            <a:r>
              <a:rPr lang="en-AU" sz="2400" dirty="0">
                <a:solidFill>
                  <a:srgbClr val="005A9C"/>
                </a:solidFill>
                <a:latin typeface="Arial Black" panose="020B0A04020102020204" pitchFamily="34" charset="0"/>
              </a:rPr>
              <a:t>School of school name</a:t>
            </a:r>
          </a:p>
          <a:p>
            <a:endParaRPr lang="en-AU" sz="10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en-AU" sz="2400" dirty="0">
                <a:solidFill>
                  <a:schemeClr val="tx1"/>
                </a:solidFill>
                <a:latin typeface="Arial Black" panose="020B0A04020102020204" pitchFamily="34" charset="0"/>
              </a:rPr>
              <a:t>Supervisors</a:t>
            </a:r>
          </a:p>
          <a:p>
            <a:pPr marL="342866" indent="-342866">
              <a:buClr>
                <a:srgbClr val="D40000"/>
              </a:buClr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Supervisor name</a:t>
            </a:r>
          </a:p>
          <a:p>
            <a:pPr marL="342866" indent="-342866">
              <a:buClr>
                <a:srgbClr val="D40000"/>
              </a:buClr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Supervisor name</a:t>
            </a:r>
            <a:endParaRPr lang="en-AU" sz="1200" b="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F811A7-A873-3749-8AD4-E3CBE8346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09"/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University of Adelaide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C060F-3ED7-4649-BD3B-D64944893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09"/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Slide </a:t>
            </a:r>
            <a:fld id="{D902FE81-C05A-FB4E-B374-FDEE4BFE83C1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 defTabSz="914309"/>
              <a:t>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72017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572</TotalTime>
  <Words>19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Book Antiqua</vt:lpstr>
      <vt:lpstr>Calibri</vt:lpstr>
      <vt:lpstr>3_Office Theme</vt:lpstr>
      <vt:lpstr>Presentation 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Borrillo</dc:creator>
  <cp:lastModifiedBy>Erin Smith</cp:lastModifiedBy>
  <cp:revision>63</cp:revision>
  <dcterms:created xsi:type="dcterms:W3CDTF">2018-02-13T06:58:42Z</dcterms:created>
  <dcterms:modified xsi:type="dcterms:W3CDTF">2022-04-29T06:12:04Z</dcterms:modified>
</cp:coreProperties>
</file>