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6235363" cy="9144000"/>
  <p:notesSz cx="6858000" cy="9144000"/>
  <p:defaultTextStyle>
    <a:defPPr>
      <a:defRPr lang="en-US"/>
    </a:defPPr>
    <a:lvl1pPr marL="0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1pPr>
    <a:lvl2pPr marL="725119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2pPr>
    <a:lvl3pPr marL="1450238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3pPr>
    <a:lvl4pPr marL="2175358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4pPr>
    <a:lvl5pPr marL="2900477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5pPr>
    <a:lvl6pPr marL="3625596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6pPr>
    <a:lvl7pPr marL="4350715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7pPr>
    <a:lvl8pPr marL="5075834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8pPr>
    <a:lvl9pPr marL="5800954" algn="l" defTabSz="725119" rtl="0" eaLnBrk="1" latinLnBrk="0" hangingPunct="1">
      <a:defRPr sz="2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6327" autoAdjust="0"/>
  </p:normalViewPr>
  <p:slideViewPr>
    <p:cSldViewPr snapToGrid="0">
      <p:cViewPr>
        <p:scale>
          <a:sx n="50" d="100"/>
          <a:sy n="50" d="100"/>
        </p:scale>
        <p:origin x="2274" y="11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CC960-C990-4FDE-86F0-9E813652B12E}" type="datetimeFigureOut">
              <a:rPr lang="en-AU" smtClean="0"/>
              <a:t>16/05/2024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A07E2-E97A-42E4-8313-125419E510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156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FC067C97-25E4-43E2-9CA5-0EE21FE04E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4"/>
            <a:ext cx="16255999" cy="9144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1371601"/>
            <a:ext cx="14220000" cy="1409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781301"/>
            <a:ext cx="14220000" cy="46742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Bullet 1</a:t>
            </a:r>
          </a:p>
          <a:p>
            <a:pPr lvl="3"/>
            <a:r>
              <a:rPr lang="en-US" dirty="0"/>
              <a:t>Bullet 2</a:t>
            </a:r>
          </a:p>
          <a:p>
            <a:pPr lvl="4"/>
            <a:r>
              <a:rPr lang="en-US" dirty="0"/>
              <a:t>Bullet 3</a:t>
            </a:r>
          </a:p>
          <a:p>
            <a:pPr lvl="5"/>
            <a:r>
              <a:rPr lang="en-US" dirty="0"/>
              <a:t>List 1</a:t>
            </a:r>
          </a:p>
          <a:p>
            <a:pPr lvl="6"/>
            <a:r>
              <a:rPr lang="en-US" dirty="0"/>
              <a:t>List 2</a:t>
            </a:r>
          </a:p>
          <a:p>
            <a:pPr lvl="7"/>
            <a:r>
              <a:rPr lang="en-US" dirty="0"/>
              <a:t>List 3</a:t>
            </a:r>
          </a:p>
          <a:p>
            <a:pPr lvl="8"/>
            <a:r>
              <a:rPr lang="en-US" dirty="0"/>
              <a:t>Body Text Indent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399" y="8788400"/>
            <a:ext cx="3652957" cy="3386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C77CC960-C990-4FDE-86F0-9E813652B12E}" type="datetimeFigureOut">
              <a:rPr lang="en-AU" smtClean="0"/>
              <a:pPr/>
              <a:t>16/05/2024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7964" y="8788400"/>
            <a:ext cx="5479435" cy="3386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1442" y="8788400"/>
            <a:ext cx="3652957" cy="3386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284A07E2-E97A-42E4-8313-125419E5108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294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1219170" rtl="0" eaLnBrk="1" latinLnBrk="0" hangingPunct="1">
        <a:lnSpc>
          <a:spcPct val="120000"/>
        </a:lnSpc>
        <a:spcBef>
          <a:spcPct val="0"/>
        </a:spcBef>
        <a:buNone/>
        <a:defRPr sz="5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1100"/>
        </a:spcAft>
        <a:buFont typeface="Calibri" panose="020F0502020204030204" pitchFamily="34" charset="0"/>
        <a:buChar char="﻿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Calibri" panose="020F0502020204030204" pitchFamily="34" charset="0"/>
        <a:buChar char="﻿"/>
        <a:defRPr sz="3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43200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43200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000" indent="-43200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43200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+mj-lt"/>
        <a:buAutoNum type="arabicPeriod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864000" indent="-43200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+mj-lt"/>
        <a:buAutoNum type="alphaLcPeriod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00" indent="-43200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+mj-lt"/>
        <a:buAutoNum type="romanLcPeriod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4000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Calibri" panose="020F0502020204030204" pitchFamily="34" charset="0"/>
        <a:buChar char="﻿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2">
            <a:extLst>
              <a:ext uri="{FF2B5EF4-FFF2-40B4-BE49-F238E27FC236}">
                <a16:creationId xmlns:a16="http://schemas.microsoft.com/office/drawing/2014/main" id="{BFA35FE7-33A4-DFAB-C0AD-AF1F10CF35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984" y="860586"/>
            <a:ext cx="4931674" cy="1597155"/>
          </a:xfr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11691F4-DE79-27CD-3011-F9352AADF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424" y="2996012"/>
            <a:ext cx="10751800" cy="107985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BBEB297-722F-1BB2-9264-3B5BC82B1759}"/>
              </a:ext>
            </a:extLst>
          </p:cNvPr>
          <p:cNvSpPr txBox="1">
            <a:spLocks/>
          </p:cNvSpPr>
          <p:nvPr/>
        </p:nvSpPr>
        <p:spPr>
          <a:xfrm>
            <a:off x="1841424" y="3841460"/>
            <a:ext cx="10751800" cy="284480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1100"/>
              </a:spcAft>
              <a:buFont typeface="Calibri" panose="020F0502020204030204" pitchFamily="34" charset="0"/>
              <a:buChar char="﻿"/>
              <a:defRPr sz="3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Calibri" panose="020F0502020204030204" pitchFamily="34" charset="0"/>
              <a:buChar char="﻿"/>
              <a:defRPr sz="3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28" indent="-432028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54" indent="-432028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082" indent="-432028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32028" indent="-432028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54" indent="-432028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lphaLcPeriod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082" indent="-432028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romanLcPeriod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0034" indent="0" algn="l" defTabSz="1219248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Font typeface="Calibri" panose="020F0502020204030204" pitchFamily="34" charset="0"/>
              <a:buChar char="﻿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Arial Black" panose="020B0A04020102020204" pitchFamily="34" charset="0"/>
              </a:rPr>
              <a:t>Presenter name</a:t>
            </a:r>
          </a:p>
          <a:p>
            <a:r>
              <a:rPr lang="en-AU" sz="2400" dirty="0">
                <a:solidFill>
                  <a:srgbClr val="005A9C"/>
                </a:solidFill>
                <a:latin typeface="Arial Black" panose="020B0A04020102020204" pitchFamily="34" charset="0"/>
              </a:rPr>
              <a:t>School of school name</a:t>
            </a:r>
          </a:p>
          <a:p>
            <a:endParaRPr lang="en-AU" sz="10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en-AU" sz="2400" dirty="0">
                <a:latin typeface="Arial Black" panose="020B0A04020102020204" pitchFamily="34" charset="0"/>
              </a:rPr>
              <a:t>Supervisors</a:t>
            </a:r>
          </a:p>
          <a:p>
            <a:pPr marL="342866" indent="-342866">
              <a:buClr>
                <a:srgbClr val="D40000"/>
              </a:buClr>
              <a:buFont typeface="Arial" panose="020B0604020202020204" pitchFamily="34" charset="0"/>
              <a:buChar char="•"/>
            </a:pPr>
            <a:r>
              <a:rPr lang="en-AU" sz="20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Supervisor name</a:t>
            </a:r>
          </a:p>
          <a:p>
            <a:pPr marL="342866" indent="-342866">
              <a:buClr>
                <a:srgbClr val="D40000"/>
              </a:buClr>
              <a:buFont typeface="Arial" panose="020B0604020202020204" pitchFamily="34" charset="0"/>
              <a:buChar char="•"/>
            </a:pPr>
            <a:r>
              <a:rPr lang="en-AU" sz="20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Supervisor name</a:t>
            </a:r>
            <a:endParaRPr lang="en-AU" sz="1200" b="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73967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Master">
  <a:themeElements>
    <a:clrScheme name="Adelaide Uni">
      <a:dk1>
        <a:srgbClr val="102535"/>
      </a:dk1>
      <a:lt1>
        <a:sysClr val="window" lastClr="FFFFFF"/>
      </a:lt1>
      <a:dk2>
        <a:srgbClr val="102535"/>
      </a:dk2>
      <a:lt2>
        <a:srgbClr val="FFFFFF"/>
      </a:lt2>
      <a:accent1>
        <a:srgbClr val="102535"/>
      </a:accent1>
      <a:accent2>
        <a:srgbClr val="ED1C2E"/>
      </a:accent2>
      <a:accent3>
        <a:srgbClr val="005A9C"/>
      </a:accent3>
      <a:accent4>
        <a:srgbClr val="B38808"/>
      </a:accent4>
      <a:accent5>
        <a:srgbClr val="D40000"/>
      </a:accent5>
      <a:accent6>
        <a:srgbClr val="F8D05E"/>
      </a:accent6>
      <a:hlink>
        <a:srgbClr val="005A9C"/>
      </a:hlink>
      <a:folHlink>
        <a:srgbClr val="D4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2F99BC7-6979-BB4C-A7FA-257B972D3398}" vid="{B73AF32B-C4C3-C84A-A6D4-BE817E1670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843F49A70D084D81A942B88B9538CB" ma:contentTypeVersion="10" ma:contentTypeDescription="Create a new document." ma:contentTypeScope="" ma:versionID="30867366b0d3dfe91de96792dbe2cf50">
  <xsd:schema xmlns:xsd="http://www.w3.org/2001/XMLSchema" xmlns:xs="http://www.w3.org/2001/XMLSchema" xmlns:p="http://schemas.microsoft.com/office/2006/metadata/properties" xmlns:ns2="bc9d5346-1350-42a6-9926-cd23769c77bb" targetNamespace="http://schemas.microsoft.com/office/2006/metadata/properties" ma:root="true" ma:fieldsID="642517cb0402169c3800b80605f8b938" ns2:_="">
    <xsd:import namespace="bc9d5346-1350-42a6-9926-cd23769c77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d5346-1350-42a6-9926-cd23769c7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D490C1-8833-4249-8BD3-5849AD364A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B3CED0-F828-45F2-B226-746F47C67D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9d5346-1350-42a6-9926-cd23769c77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F4FD92-9BA4-4E22-9AB4-4D7440A75C22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9d5346-1350-42a6-9926-cd23769c77b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uoa-powerpoint-template</Template>
  <TotalTime>4</TotalTime>
  <Words>13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Book Antiqua</vt:lpstr>
      <vt:lpstr>Calibri</vt:lpstr>
      <vt:lpstr>White Master</vt:lpstr>
      <vt:lpstr>Presentation name</vt:lpstr>
    </vt:vector>
  </TitlesOfParts>
  <Company>The University of Adelaide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PowerPoint template</dc:title>
  <dc:creator>Khatora Shanae Opperman</dc:creator>
  <cp:lastModifiedBy>Khatora Shanae Opperman</cp:lastModifiedBy>
  <cp:revision>2</cp:revision>
  <dcterms:created xsi:type="dcterms:W3CDTF">2024-05-16T05:49:54Z</dcterms:created>
  <dcterms:modified xsi:type="dcterms:W3CDTF">2024-05-16T05:53:55Z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0x01010063843F49A70D084D81A942B88B9538CB</vt:lpwstr>
  </property>
  <property fmtid="{D5CDD505-2E9C-101B-9397-08002B2CF9AE}" pid="3" name="Order">
    <vt:r8>7281600</vt:r8>
  </property>
  <property fmtid="{D5CDD505-2E9C-101B-9397-08002B2CF9AE}" pid="4" name="_ExtendedDescription">
    <vt:lpwstr/>
  </property>
  <property fmtid="{D5CDD505-2E9C-101B-9397-08002B2CF9AE}" pid="5" name="ComplianceAssetId">
    <vt:lpwstr/>
  </property>
</Properties>
</file>