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58" r:id="rId6"/>
    <p:sldId id="265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30396D"/>
    <a:srgbClr val="6FC000"/>
    <a:srgbClr val="DDD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9BEF2-AAA0-43EF-A5FE-E52628AAD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9BBCB3-79E8-4E88-947C-A06FCDA28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44ED0B-7625-4684-B8E5-CE8B8721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B5EA36-E50D-4E30-B4FE-9E6E9770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8BD23A-542B-4429-81E6-AD1B7BE4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564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3234A-1AE4-45C1-A241-FFC5C246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510533-DE93-4C63-A114-27C43101A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25F9E-2317-4D1C-ADDF-925AD28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18ED45-AE7D-436D-B3C2-7CBA105B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10767A-F5B1-42DA-8F2F-E9967772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6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7043F8-DE13-4E0D-8567-0C167157F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934F59-D61F-45B5-94C3-B81764CE3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75D95-9B01-4E69-B18F-2367E285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842FBF-85D1-4070-83C0-69B83F13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3C63D5-1E50-4E35-91D4-FC22C41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31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F2FE5-FCF1-4AAD-BB19-45728CDE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46FED-F433-4AF6-85DA-0F392DADA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E5E1DA-FFB1-4EFD-A680-5522DCC9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513EE-F47E-4920-AFEC-661BCCFE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22A1A-7E74-4301-AD32-D9FE71A2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63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77264-70DF-47B3-8C8B-F44E18A4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FC4FCB-06EF-4A49-87DB-48B931C0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107680-7F28-4D73-A5C4-D67CE34B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8704CE-CCB2-4E25-AA4F-79B79819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870AB-2A53-48F7-8603-F300D3B3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9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3C245-AEA4-4BC6-8935-787D7D7E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0002F3-5FF5-47F5-BBEF-415E3A270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4C81C-30DC-406A-B5BD-E27AEF8F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82084E-9860-4C76-A20B-BF75438E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C1674-86A4-491F-8476-ABBD4079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709A30-E59E-4B92-96C7-DFD6973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24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9ECF4-CC46-4A6C-9CDD-D677C716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A41D67-638C-454B-A9C8-A51705DB1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76F219-CCB4-4886-8BB6-CD7F23A6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FA322A9-1CFA-4C76-B70A-EE065BDAE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D62D56-CFE7-4366-9ECE-D1E81A238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3735CF-4113-4BCF-B645-D8215E36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6B8265-AAD6-4CC7-95DE-7E85A8C9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AFCA7F-BFBC-4232-A257-4E933355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761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3322F-9388-4513-9659-D3DBD413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2E487B-A550-4E0B-B299-54CCCE93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21524F-3F79-41AB-A259-8004FD98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7B92F0-387A-47FC-A572-BA43C437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212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0FA7A8-124B-43D7-B7EC-FC6C3935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BEBBF8-5891-4F32-9A9C-66A5DF5C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FBE538-BD65-4C4D-AD12-0990795B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3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4A9BF-BDF4-44B3-9272-9E0C8F0C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18887-E44C-48E2-A0FB-FEEF3C7A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6E5DC6-95E4-4055-818E-1FD00158F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F2D4D2-21AA-4BFB-9030-B63168AE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812377-DB37-4BC9-8CA2-B0564B0C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9BA4E-FC6E-4ED0-BD9D-DD92A41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32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166BF-A08C-42F0-A8EE-08F1649D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7A06DD-AB80-4118-9F65-69464C992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0C7472-0E8C-452D-A934-373ACA847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6ADFC1-E6C5-46F1-95D7-CAB065D8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AB757A-30C0-4F82-AE33-04ADA4AF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6DE185-4098-4CBB-8DE6-600AD401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2DB9A7-61B1-47E8-8933-6680E493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DD2F6B-5F9C-403D-863A-73065EFF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5FA25-DE3B-402D-A724-3A167D914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377A-FADF-4D85-9CF5-BDF5E1DAE73C}" type="datetimeFigureOut">
              <a:rPr lang="id-ID" smtClean="0"/>
              <a:t>18/11/2020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3818A7-D9DE-4FD2-90BC-E02452E85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CCCF91-756A-4C06-B378-17CBF754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E50C-46FB-484B-89E6-099DD9D0A33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78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/>
          <a:stretch/>
        </p:blipFill>
        <p:spPr>
          <a:xfrm>
            <a:off x="7048500" y="15206"/>
            <a:ext cx="5143500" cy="57632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AF85B4-59DE-4256-A162-6756D0CEF04C}"/>
              </a:ext>
            </a:extLst>
          </p:cNvPr>
          <p:cNvSpPr txBox="1"/>
          <p:nvPr/>
        </p:nvSpPr>
        <p:spPr>
          <a:xfrm>
            <a:off x="533688" y="3196288"/>
            <a:ext cx="522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Rizky Febrianggia S.Pt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74" y="921006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AF85B4-59DE-4256-A162-6756D0CEF04C}"/>
              </a:ext>
            </a:extLst>
          </p:cNvPr>
          <p:cNvSpPr txBox="1"/>
          <p:nvPr/>
        </p:nvSpPr>
        <p:spPr>
          <a:xfrm>
            <a:off x="533688" y="1774878"/>
            <a:ext cx="532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Dairy Project of Indonesia-Australia : Voices from the field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533688" y="3945435"/>
            <a:ext cx="5424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lte Haas Grotesk" panose="02000503000000020004" pitchFamily="2" charset="0"/>
              </a:rPr>
              <a:t>Village Level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lte Haas Grotesk" panose="02000503000000020004" pitchFamily="2" charset="0"/>
              </a:rPr>
              <a:t>KUD Giri Tani Cisarua - Bogor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1237079" y="5005544"/>
            <a:ext cx="233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SIDPI Project – KPSBU Lembang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873258" y="638173"/>
            <a:ext cx="25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atin typeface="Alte Haas Grotesk" panose="02000503000000020004" pitchFamily="2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8CFF45-B6B4-4755-8950-B89C516D395E}"/>
              </a:ext>
            </a:extLst>
          </p:cNvPr>
          <p:cNvSpPr txBox="1"/>
          <p:nvPr/>
        </p:nvSpPr>
        <p:spPr>
          <a:xfrm>
            <a:off x="873258" y="1523947"/>
            <a:ext cx="1027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Adobe Arabic" panose="02040503050201020203" pitchFamily="18" charset="-78"/>
              </a:rPr>
              <a:t>Sejak 2015 sudah mengikuti beberapa project sapi perah di daerah Jawa Barat diantaranya</a:t>
            </a:r>
            <a:r>
              <a:rPr lang="id-ID" dirty="0" smtClean="0">
                <a:latin typeface="Alte Haas Grotesk" panose="02000503000000020004"/>
                <a:cs typeface="Adobe Arabic" panose="02040503050201020203" pitchFamily="18" charset="-78"/>
              </a:rPr>
              <a:t> : </a:t>
            </a:r>
            <a:endParaRPr lang="id-ID" dirty="0">
              <a:latin typeface="Alte Haas Grotesk" panose="02000503000000020004"/>
              <a:cs typeface="Adobe Arabic" panose="02040503050201020203" pitchFamily="18" charset="-78"/>
            </a:endParaRPr>
          </a:p>
          <a:p>
            <a:r>
              <a:rPr lang="id-ID" dirty="0">
                <a:latin typeface="Alte Haas Grotesk" panose="02000503000000020004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79" b="25463"/>
          <a:stretch/>
        </p:blipFill>
        <p:spPr>
          <a:xfrm>
            <a:off x="940763" y="2220093"/>
            <a:ext cx="2997407" cy="257465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69" y="2220093"/>
            <a:ext cx="3004711" cy="26083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4364857" y="5005544"/>
            <a:ext cx="2338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DIFS LIVE – KPSP Saluyu Kuningan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2" t="18698" r="5864" b="1906"/>
          <a:stretch/>
        </p:blipFill>
        <p:spPr>
          <a:xfrm>
            <a:off x="7553738" y="2235010"/>
            <a:ext cx="3551584" cy="26302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7912767" y="5088144"/>
            <a:ext cx="233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KPBS Pangalengan </a:t>
            </a:r>
          </a:p>
        </p:txBody>
      </p:sp>
    </p:spTree>
    <p:extLst>
      <p:ext uri="{BB962C8B-B14F-4D97-AF65-F5344CB8AC3E}">
        <p14:creationId xmlns:p14="http://schemas.microsoft.com/office/powerpoint/2010/main" val="39261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12192000" cy="1414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873258" y="891052"/>
            <a:ext cx="25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latin typeface="Alte Haas Grotesk" panose="02000503000000020004" pitchFamily="2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8CFF45-B6B4-4755-8950-B89C516D395E}"/>
              </a:ext>
            </a:extLst>
          </p:cNvPr>
          <p:cNvSpPr txBox="1"/>
          <p:nvPr/>
        </p:nvSpPr>
        <p:spPr>
          <a:xfrm>
            <a:off x="873258" y="1539024"/>
            <a:ext cx="1003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Pada 2018 bergabung dengan IndoDairy Project, dan memiliki tugas dan tanggung jawab:  </a:t>
            </a:r>
          </a:p>
          <a:p>
            <a:r>
              <a:rPr lang="id-ID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33" y="2185356"/>
            <a:ext cx="3262170" cy="251269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1456314" y="4958772"/>
            <a:ext cx="233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Feed Study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5234525" y="4958772"/>
            <a:ext cx="233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Extension Study</a:t>
            </a:r>
          </a:p>
        </p:txBody>
      </p:sp>
      <p:pic>
        <p:nvPicPr>
          <p:cNvPr id="16" name="Picture 15" descr="C:\Users\ACER\Desktop\Foto DG\WhatsApp Image 2020-02-05 at 08.54.14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220" y="2185356"/>
            <a:ext cx="3596337" cy="25291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01056"/>
            <a:ext cx="12192000" cy="1414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8CFF45-B6B4-4755-8950-B89C516D395E}"/>
              </a:ext>
            </a:extLst>
          </p:cNvPr>
          <p:cNvSpPr txBox="1"/>
          <p:nvPr/>
        </p:nvSpPr>
        <p:spPr>
          <a:xfrm>
            <a:off x="1119213" y="926284"/>
            <a:ext cx="916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Mendukung</a:t>
            </a:r>
            <a:r>
              <a:rPr lang="en-GB" dirty="0"/>
              <a:t> </a:t>
            </a:r>
            <a:r>
              <a:rPr lang="en-GB" dirty="0" err="1"/>
              <a:t>penelitian</a:t>
            </a:r>
            <a:r>
              <a:rPr lang="en-GB" dirty="0"/>
              <a:t> HACCP </a:t>
            </a:r>
            <a:r>
              <a:rPr lang="en-GB" dirty="0" err="1"/>
              <a:t>dan</a:t>
            </a:r>
            <a:r>
              <a:rPr lang="en-GB" dirty="0"/>
              <a:t> MQ training </a:t>
            </a:r>
            <a:r>
              <a:rPr lang="en-GB" dirty="0" err="1"/>
              <a:t>tahun</a:t>
            </a:r>
            <a:r>
              <a:rPr lang="en-GB" dirty="0"/>
              <a:t> 2020, </a:t>
            </a:r>
            <a:r>
              <a:rPr lang="en-GB" dirty="0" err="1"/>
              <a:t>dipimpin</a:t>
            </a:r>
            <a:r>
              <a:rPr lang="en-GB" dirty="0"/>
              <a:t> </a:t>
            </a:r>
            <a:r>
              <a:rPr lang="id-ID" dirty="0"/>
              <a:t>oleh </a:t>
            </a:r>
            <a:r>
              <a:rPr lang="en-GB" dirty="0"/>
              <a:t>Tim IPB</a:t>
            </a:r>
            <a:r>
              <a:rPr lang="id-ID" b="1" dirty="0"/>
              <a:t> </a:t>
            </a:r>
          </a:p>
          <a:p>
            <a:r>
              <a:rPr lang="id-ID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16002"/>
          <a:stretch/>
        </p:blipFill>
        <p:spPr>
          <a:xfrm>
            <a:off x="1270717" y="1694850"/>
            <a:ext cx="3765004" cy="320690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5" y="1739857"/>
            <a:ext cx="4563737" cy="315054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1983815" y="5148158"/>
            <a:ext cx="233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HACCP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6816499" y="5148158"/>
            <a:ext cx="233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Milk Quality Training</a:t>
            </a:r>
          </a:p>
        </p:txBody>
      </p:sp>
    </p:spTree>
    <p:extLst>
      <p:ext uri="{BB962C8B-B14F-4D97-AF65-F5344CB8AC3E}">
        <p14:creationId xmlns:p14="http://schemas.microsoft.com/office/powerpoint/2010/main" val="1871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CER\Desktop\Foto DG\WhatsApp Image 2020-02-05 at 08.54.23.jpe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5" r="8112"/>
          <a:stretch/>
        </p:blipFill>
        <p:spPr bwMode="auto">
          <a:xfrm>
            <a:off x="6236534" y="0"/>
            <a:ext cx="5955466" cy="607541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AF85B4-59DE-4256-A162-6756D0CEF04C}"/>
              </a:ext>
            </a:extLst>
          </p:cNvPr>
          <p:cNvSpPr txBox="1"/>
          <p:nvPr/>
        </p:nvSpPr>
        <p:spPr>
          <a:xfrm>
            <a:off x="873258" y="3167390"/>
            <a:ext cx="522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Rio Muhammad Fauzan S.Pt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873258" y="891052"/>
            <a:ext cx="357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err="1"/>
              <a:t>Challenges</a:t>
            </a:r>
            <a:r>
              <a:rPr lang="id-ID" sz="2800" b="1" dirty="0"/>
              <a:t> as VLR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7F952C-D5D2-4946-917A-3F419423F631}"/>
              </a:ext>
            </a:extLst>
          </p:cNvPr>
          <p:cNvSpPr txBox="1"/>
          <p:nvPr/>
        </p:nvSpPr>
        <p:spPr>
          <a:xfrm>
            <a:off x="873258" y="1820857"/>
            <a:ext cx="45792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dirty="0"/>
              <a:t>Menjadi satu satunya penyuluh KUD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dirty="0"/>
              <a:t>Mayoritas peternak anggota KUD berusia lanjut sehingga harus dengan perlahan memberikan penyuluhan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dirty="0"/>
              <a:t>Susah menentukan waktu yang tepat untuk melakukan penyuluhan karena terbatasnya kesediaan waktu peternak </a:t>
            </a:r>
          </a:p>
        </p:txBody>
      </p:sp>
    </p:spTree>
    <p:extLst>
      <p:ext uri="{BB962C8B-B14F-4D97-AF65-F5344CB8AC3E}">
        <p14:creationId xmlns:p14="http://schemas.microsoft.com/office/powerpoint/2010/main" val="1370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AF85B4-59DE-4256-A162-6756D0CEF04C}"/>
              </a:ext>
            </a:extLst>
          </p:cNvPr>
          <p:cNvSpPr txBox="1"/>
          <p:nvPr/>
        </p:nvSpPr>
        <p:spPr>
          <a:xfrm>
            <a:off x="873258" y="3167390"/>
            <a:ext cx="522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Rio Muhammad Fauzan S.Pt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922268" y="3933367"/>
            <a:ext cx="4766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lte Haas Grotesk" panose="02000503000000020004" pitchFamily="2" charset="0"/>
              </a:rPr>
              <a:t>Team Leader of Village Level Researcher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lte Haas Grotesk" panose="02000503000000020004" pitchFamily="2" charset="0"/>
              </a:rPr>
              <a:t>KPS Cianjur Utara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bg1"/>
                </a:solidFill>
                <a:latin typeface="Alte Haas Grotesk" panose="02000503000000020004" pitchFamily="2" charset="0"/>
              </a:rPr>
              <a:t>Fakultas Peternakan Unpad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873258" y="891052"/>
            <a:ext cx="25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Good Stories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810241" y="4868753"/>
            <a:ext cx="440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Belajar dari IndoDairy, KUD menyadari pentingnya tenaga penyuluh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04" y="1765677"/>
            <a:ext cx="5486400" cy="301399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5438998" y="4883727"/>
            <a:ext cx="581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/>
              <a:t>KUD menyadari pentingnya pendampingan, sehingga pengurus terjun melakukan pendampingan rutin di tiap kelompok (sebelumnya tidak pernah dilakukan) </a:t>
            </a:r>
          </a:p>
        </p:txBody>
      </p:sp>
      <p:pic>
        <p:nvPicPr>
          <p:cNvPr id="10" name="Picture 9" descr="C:\Users\ACER\Desktop\DG3\IMG_155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5"/>
          <a:stretch/>
        </p:blipFill>
        <p:spPr bwMode="auto">
          <a:xfrm>
            <a:off x="922268" y="1765677"/>
            <a:ext cx="4438831" cy="299746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4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891" y="0"/>
            <a:ext cx="7971109" cy="58083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649456" y="2198644"/>
            <a:ext cx="25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Good Stories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649456" y="3006125"/>
            <a:ext cx="3363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/>
              <a:t>Setelah memiliki kapasitas yang lebih baik pasca mengikuti diskusi group IndoDairy </a:t>
            </a:r>
          </a:p>
          <a:p>
            <a:endParaRPr lang="id-ID" sz="1600" dirty="0"/>
          </a:p>
          <a:p>
            <a:r>
              <a:rPr lang="id-ID" sz="1600" dirty="0"/>
              <a:t>Salah satu grup terpilih untuk mengikuti Program Mercy USA</a:t>
            </a:r>
          </a:p>
        </p:txBody>
      </p:sp>
    </p:spTree>
    <p:extLst>
      <p:ext uri="{BB962C8B-B14F-4D97-AF65-F5344CB8AC3E}">
        <p14:creationId xmlns:p14="http://schemas.microsoft.com/office/powerpoint/2010/main" val="41159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70" y="-31926"/>
            <a:ext cx="5604291" cy="68899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108" y="0"/>
            <a:ext cx="5588830" cy="547338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278F6A-A868-4CBA-BE8A-1C9020D09F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8" y="724740"/>
            <a:ext cx="1457738" cy="46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69" y="10508"/>
            <a:ext cx="5588831" cy="630403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AF85B4-59DE-4256-A162-6756D0CEF04C}"/>
              </a:ext>
            </a:extLst>
          </p:cNvPr>
          <p:cNvSpPr txBox="1"/>
          <p:nvPr/>
        </p:nvSpPr>
        <p:spPr>
          <a:xfrm>
            <a:off x="568277" y="3197991"/>
            <a:ext cx="522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Rio Muhammad Fauzan S.Pt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629610" y="463130"/>
            <a:ext cx="250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Good Stories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372533" y="2894256"/>
            <a:ext cx="599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d-ID" sz="2000" dirty="0"/>
              <a:t>Mastitis Test dengan menggunakan detergen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796198" y="3321101"/>
            <a:ext cx="394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Penanganan pedet baru lahir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798302" y="3755514"/>
            <a:ext cx="3942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/>
              <a:t>Celup puting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4DD712-1D3F-46B3-B892-6B41DF64001A}"/>
              </a:ext>
            </a:extLst>
          </p:cNvPr>
          <p:cNvSpPr txBox="1"/>
          <p:nvPr/>
        </p:nvSpPr>
        <p:spPr>
          <a:xfrm>
            <a:off x="629610" y="1607105"/>
            <a:ext cx="5131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Menerapkan pembelajaran yang diperoleh selama kegiatan penyuluhan  berupa </a:t>
            </a:r>
            <a:r>
              <a:rPr lang="id-ID" sz="2000" dirty="0" err="1"/>
              <a:t>Discussion</a:t>
            </a:r>
            <a:r>
              <a:rPr lang="id-ID" sz="2000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9261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342F83C-068A-4726-946A-A42D24EFA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3728"/>
            <a:ext cx="12192000" cy="1414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5" y="5015773"/>
            <a:ext cx="501166" cy="377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1165261" y="4993328"/>
            <a:ext cx="536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rizkyfebrianggia20@gmail.com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53" y="5043618"/>
            <a:ext cx="349821" cy="349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5663074" y="5018473"/>
            <a:ext cx="536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Rizky Febrianggia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04" y="5052209"/>
            <a:ext cx="401506" cy="349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49B32BE-756E-46F6-8A42-1D3E6742882C}"/>
              </a:ext>
            </a:extLst>
          </p:cNvPr>
          <p:cNvSpPr txBox="1"/>
          <p:nvPr/>
        </p:nvSpPr>
        <p:spPr>
          <a:xfrm>
            <a:off x="9078410" y="5018473"/>
            <a:ext cx="536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+62 878-2134-7848</a:t>
            </a:r>
          </a:p>
        </p:txBody>
      </p:sp>
    </p:spTree>
    <p:extLst>
      <p:ext uri="{BB962C8B-B14F-4D97-AF65-F5344CB8AC3E}">
        <p14:creationId xmlns:p14="http://schemas.microsoft.com/office/powerpoint/2010/main" val="24491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228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Adobe Arabic</vt:lpstr>
      <vt:lpstr>Alte Haas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</dc:creator>
  <cp:lastModifiedBy>Administrator</cp:lastModifiedBy>
  <cp:revision>40</cp:revision>
  <dcterms:created xsi:type="dcterms:W3CDTF">2020-11-10T12:53:18Z</dcterms:created>
  <dcterms:modified xsi:type="dcterms:W3CDTF">2020-11-17T23:49:28Z</dcterms:modified>
</cp:coreProperties>
</file>