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  <p:sldMasterId id="2147483681" r:id="rId3"/>
  </p:sldMasterIdLst>
  <p:notesMasterIdLst>
    <p:notesMasterId r:id="rId9"/>
  </p:notesMasterIdLst>
  <p:sldIdLst>
    <p:sldId id="263" r:id="rId4"/>
    <p:sldId id="274" r:id="rId5"/>
    <p:sldId id="275" r:id="rId6"/>
    <p:sldId id="269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C"/>
    <a:srgbClr val="D40000"/>
    <a:srgbClr val="102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/>
    <p:restoredTop sz="94680"/>
  </p:normalViewPr>
  <p:slideViewPr>
    <p:cSldViewPr snapToGrid="0" snapToObjects="1">
      <p:cViewPr varScale="1">
        <p:scale>
          <a:sx n="89" d="100"/>
          <a:sy n="89" d="100"/>
        </p:scale>
        <p:origin x="4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7FEB5B-1255-4BFB-866B-6CD8F83912A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  <dgm:t>
        <a:bodyPr/>
        <a:lstStyle/>
        <a:p>
          <a:endParaRPr lang="en-US"/>
        </a:p>
      </dgm:t>
    </dgm:pt>
    <dgm:pt modelId="{231EB2A9-9119-4E16-9C11-DD7869E02D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latin typeface="Book Antiqua" panose="02040602050305030304" pitchFamily="18" charset="0"/>
            </a:rPr>
            <a:t>Every day from 10.30am – 12.30pm in the Hub</a:t>
          </a:r>
          <a:endParaRPr lang="en-US" dirty="0">
            <a:latin typeface="Book Antiqua" panose="02040602050305030304" pitchFamily="18" charset="0"/>
          </a:endParaRPr>
        </a:p>
      </dgm:t>
    </dgm:pt>
    <dgm:pt modelId="{75ED1B73-9BF3-4A0E-8366-A51AFC9CBFFF}" type="parTrans" cxnId="{9902E740-2313-4BEA-BE17-940A71FD3016}">
      <dgm:prSet/>
      <dgm:spPr/>
      <dgm:t>
        <a:bodyPr/>
        <a:lstStyle/>
        <a:p>
          <a:endParaRPr lang="en-US" sz="2000">
            <a:latin typeface="Book Antiqua" panose="02040602050305030304" pitchFamily="18" charset="0"/>
          </a:endParaRPr>
        </a:p>
      </dgm:t>
    </dgm:pt>
    <dgm:pt modelId="{FD3CB865-E106-49FE-B48A-C6187F61348D}" type="sibTrans" cxnId="{9902E740-2313-4BEA-BE17-940A71FD3016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57A2513A-2779-4266-8AB2-C4BDE7219A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latin typeface="Book Antiqua" panose="02040602050305030304" pitchFamily="18" charset="0"/>
            </a:rPr>
            <a:t>Ask an expert about what and is not acceptable in online exams and assessments</a:t>
          </a:r>
          <a:endParaRPr lang="en-US" dirty="0">
            <a:latin typeface="Book Antiqua" panose="02040602050305030304" pitchFamily="18" charset="0"/>
          </a:endParaRPr>
        </a:p>
      </dgm:t>
    </dgm:pt>
    <dgm:pt modelId="{8BB1376A-0941-49B8-A0EE-7040BEF96DFA}" type="parTrans" cxnId="{DE0A51BD-8A4C-4267-A0DD-554F0BA71284}">
      <dgm:prSet/>
      <dgm:spPr/>
      <dgm:t>
        <a:bodyPr/>
        <a:lstStyle/>
        <a:p>
          <a:endParaRPr lang="en-US" sz="2000">
            <a:latin typeface="Book Antiqua" panose="02040602050305030304" pitchFamily="18" charset="0"/>
          </a:endParaRPr>
        </a:p>
      </dgm:t>
    </dgm:pt>
    <dgm:pt modelId="{2118FAF7-56D7-4B65-9821-B3EB304F4A20}" type="sibTrans" cxnId="{DE0A51BD-8A4C-4267-A0DD-554F0BA71284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04B078AF-7A08-48A1-9BDE-9E2785EBDA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latin typeface="Book Antiqua" panose="02040602050305030304" pitchFamily="18" charset="0"/>
            </a:rPr>
            <a:t>Get top tips from fellow students about succeeding in exams/assessments</a:t>
          </a:r>
          <a:endParaRPr lang="en-US" dirty="0">
            <a:latin typeface="Book Antiqua" panose="02040602050305030304" pitchFamily="18" charset="0"/>
          </a:endParaRPr>
        </a:p>
      </dgm:t>
    </dgm:pt>
    <dgm:pt modelId="{FAAFF1AF-EF96-4A44-A1B0-F165DAAD3A79}" type="parTrans" cxnId="{FA8976AF-5A04-4E61-9AB4-583FA805BF9C}">
      <dgm:prSet/>
      <dgm:spPr/>
      <dgm:t>
        <a:bodyPr/>
        <a:lstStyle/>
        <a:p>
          <a:endParaRPr lang="en-US" sz="2000">
            <a:latin typeface="Book Antiqua" panose="02040602050305030304" pitchFamily="18" charset="0"/>
          </a:endParaRPr>
        </a:p>
      </dgm:t>
    </dgm:pt>
    <dgm:pt modelId="{923097F6-1FCC-4701-82E2-CB839525396C}" type="sibTrans" cxnId="{FA8976AF-5A04-4E61-9AB4-583FA805BF9C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0150853A-FA3E-4DBA-B136-CEA10EC3AF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>
              <a:latin typeface="Book Antiqua" panose="02040602050305030304" pitchFamily="18" charset="0"/>
            </a:rPr>
            <a:t>Play our “Is this OK?” game and get a FREE DONUT!</a:t>
          </a:r>
          <a:endParaRPr lang="en-US">
            <a:latin typeface="Book Antiqua" panose="02040602050305030304" pitchFamily="18" charset="0"/>
          </a:endParaRPr>
        </a:p>
      </dgm:t>
    </dgm:pt>
    <dgm:pt modelId="{72D6D59F-B9A6-4E1D-A661-3C85356F4AB4}" type="parTrans" cxnId="{C8E89FBB-B318-49D4-A043-C9CED532E5F7}">
      <dgm:prSet/>
      <dgm:spPr/>
      <dgm:t>
        <a:bodyPr/>
        <a:lstStyle/>
        <a:p>
          <a:endParaRPr lang="en-US" sz="2000">
            <a:latin typeface="Book Antiqua" panose="02040602050305030304" pitchFamily="18" charset="0"/>
          </a:endParaRPr>
        </a:p>
      </dgm:t>
    </dgm:pt>
    <dgm:pt modelId="{02FF6937-C569-4F70-A3B7-FC01526F837B}" type="sibTrans" cxnId="{C8E89FBB-B318-49D4-A043-C9CED532E5F7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9C6BC1AE-CCBF-40EE-BC01-F18FB8B59C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latin typeface="Book Antiqua" panose="02040602050305030304" pitchFamily="18" charset="0"/>
            </a:rPr>
            <a:t>Follow the event on </a:t>
          </a:r>
          <a:r>
            <a:rPr lang="en-US" b="0" dirty="0" smtClean="0">
              <a:latin typeface="Book Antiqua" panose="02040602050305030304" pitchFamily="18" charset="0"/>
            </a:rPr>
            <a:t>Instagram #</a:t>
          </a:r>
          <a:r>
            <a:rPr lang="en-US" b="0" dirty="0" err="1" smtClean="0">
              <a:latin typeface="Book Antiqua" panose="02040602050305030304" pitchFamily="18" charset="0"/>
            </a:rPr>
            <a:t>uniofadelaide</a:t>
          </a:r>
          <a:r>
            <a:rPr lang="en-US" b="0" dirty="0" smtClean="0">
              <a:latin typeface="Book Antiqua" panose="02040602050305030304" pitchFamily="18" charset="0"/>
            </a:rPr>
            <a:t> </a:t>
          </a:r>
          <a:endParaRPr lang="en-US" dirty="0">
            <a:latin typeface="Book Antiqua" panose="02040602050305030304" pitchFamily="18" charset="0"/>
          </a:endParaRPr>
        </a:p>
      </dgm:t>
    </dgm:pt>
    <dgm:pt modelId="{FF9F03CF-60E0-4E5C-8328-276AF35B11CF}" type="parTrans" cxnId="{CD3044CC-CEC1-47B9-B5A3-A10DA150C9B5}">
      <dgm:prSet/>
      <dgm:spPr/>
      <dgm:t>
        <a:bodyPr/>
        <a:lstStyle/>
        <a:p>
          <a:endParaRPr lang="en-US" sz="2000">
            <a:latin typeface="Book Antiqua" panose="02040602050305030304" pitchFamily="18" charset="0"/>
          </a:endParaRPr>
        </a:p>
      </dgm:t>
    </dgm:pt>
    <dgm:pt modelId="{848CAE4B-7AD9-47CC-A742-9C2DF4310BCA}" type="sibTrans" cxnId="{CD3044CC-CEC1-47B9-B5A3-A10DA150C9B5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4EADAFFA-4750-435C-9A7D-2EFA16A00C2D}" type="pres">
      <dgm:prSet presAssocID="{F47FEB5B-1255-4BFB-866B-6CD8F83912A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B31F06-FCA2-44C5-B2F2-EB6B9E359384}" type="pres">
      <dgm:prSet presAssocID="{231EB2A9-9119-4E16-9C11-DD7869E02DEB}" presName="compNode" presStyleCnt="0"/>
      <dgm:spPr/>
    </dgm:pt>
    <dgm:pt modelId="{0A8C8310-3369-4CC5-B65B-BA9835095340}" type="pres">
      <dgm:prSet presAssocID="{231EB2A9-9119-4E16-9C11-DD7869E02DEB}" presName="bgRect" presStyleLbl="bgShp" presStyleIdx="0" presStyleCnt="5"/>
      <dgm:spPr>
        <a:solidFill>
          <a:srgbClr val="005A9C"/>
        </a:solidFill>
      </dgm:spPr>
    </dgm:pt>
    <dgm:pt modelId="{71793399-24F8-4057-B6A1-4F6DAE9C9955}" type="pres">
      <dgm:prSet presAssocID="{231EB2A9-9119-4E16-9C11-DD7869E02DEB}" presName="iconRect" presStyleLbl="node1" presStyleIdx="0" presStyleCnt="5" custLinFactX="349135" custLinFactY="450854" custLinFactNeighborX="400000" custLinFactNeighborY="500000"/>
      <dgm:spPr>
        <a:ln>
          <a:noFill/>
        </a:ln>
      </dgm:spPr>
    </dgm:pt>
    <dgm:pt modelId="{772F17B0-0CB9-4ECD-BE03-480B8AA0B732}" type="pres">
      <dgm:prSet presAssocID="{231EB2A9-9119-4E16-9C11-DD7869E02DEB}" presName="spaceRect" presStyleCnt="0"/>
      <dgm:spPr/>
    </dgm:pt>
    <dgm:pt modelId="{91A35138-44D1-4335-9FE0-C75614E99B64}" type="pres">
      <dgm:prSet presAssocID="{231EB2A9-9119-4E16-9C11-DD7869E02DEB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00CBE45-D89C-44A4-A0FB-68C2992C09DA}" type="pres">
      <dgm:prSet presAssocID="{FD3CB865-E106-49FE-B48A-C6187F61348D}" presName="sibTrans" presStyleCnt="0"/>
      <dgm:spPr/>
    </dgm:pt>
    <dgm:pt modelId="{0CDBBE7A-CD53-4F63-ACE1-AFD1C512A2BC}" type="pres">
      <dgm:prSet presAssocID="{57A2513A-2779-4266-8AB2-C4BDE7219ADA}" presName="compNode" presStyleCnt="0"/>
      <dgm:spPr/>
    </dgm:pt>
    <dgm:pt modelId="{51BA087D-E8CE-43D2-BB13-FA29478FCBAA}" type="pres">
      <dgm:prSet presAssocID="{57A2513A-2779-4266-8AB2-C4BDE7219ADA}" presName="bgRect" presStyleLbl="bgShp" presStyleIdx="1" presStyleCnt="5"/>
      <dgm:spPr>
        <a:solidFill>
          <a:srgbClr val="005A9C"/>
        </a:solidFill>
      </dgm:spPr>
    </dgm:pt>
    <dgm:pt modelId="{25C73D39-8167-43D8-885A-E1AF0A14A9DA}" type="pres">
      <dgm:prSet presAssocID="{57A2513A-2779-4266-8AB2-C4BDE7219ADA}" presName="iconRect" presStyleLbl="node1" presStyleIdx="1" presStyleCnt="5" custLinFactX="348678" custLinFactNeighborX="400000" custLinFactNeighborY="27729"/>
      <dgm:spPr>
        <a:noFill/>
        <a:ln>
          <a:noFill/>
        </a:ln>
      </dgm:spPr>
    </dgm:pt>
    <dgm:pt modelId="{983F6EB1-9DBE-4E28-9388-A4549D6A0569}" type="pres">
      <dgm:prSet presAssocID="{57A2513A-2779-4266-8AB2-C4BDE7219ADA}" presName="spaceRect" presStyleCnt="0"/>
      <dgm:spPr/>
    </dgm:pt>
    <dgm:pt modelId="{1874ECF5-A65A-4A8D-A8C7-CDDFC13F360D}" type="pres">
      <dgm:prSet presAssocID="{57A2513A-2779-4266-8AB2-C4BDE7219ADA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F6482BE-984B-4B67-85BC-072411D5FB1E}" type="pres">
      <dgm:prSet presAssocID="{2118FAF7-56D7-4B65-9821-B3EB304F4A20}" presName="sibTrans" presStyleCnt="0"/>
      <dgm:spPr/>
    </dgm:pt>
    <dgm:pt modelId="{3D2A86C5-E3C0-450C-A253-198C19044FA4}" type="pres">
      <dgm:prSet presAssocID="{04B078AF-7A08-48A1-9BDE-9E2785EBDABB}" presName="compNode" presStyleCnt="0"/>
      <dgm:spPr/>
    </dgm:pt>
    <dgm:pt modelId="{63E2D4B8-42DF-4B7D-84F7-0E5E17AD923B}" type="pres">
      <dgm:prSet presAssocID="{04B078AF-7A08-48A1-9BDE-9E2785EBDABB}" presName="bgRect" presStyleLbl="bgShp" presStyleIdx="2" presStyleCnt="5"/>
      <dgm:spPr>
        <a:solidFill>
          <a:srgbClr val="005A9C"/>
        </a:solidFill>
      </dgm:spPr>
    </dgm:pt>
    <dgm:pt modelId="{18E20DCB-18A5-49BD-9196-294FC75E0F4A}" type="pres">
      <dgm:prSet presAssocID="{04B078AF-7A08-48A1-9BDE-9E2785EBDABB}" presName="iconRect" presStyleLbl="node1" presStyleIdx="2" presStyleCnt="5" custLinFactX="358761" custLinFactNeighborX="400000" custLinFactNeighborY="43727"/>
      <dgm:spPr>
        <a:noFill/>
        <a:ln>
          <a:noFill/>
        </a:ln>
      </dgm:spPr>
    </dgm:pt>
    <dgm:pt modelId="{9FEDF0CB-C470-41DF-AF00-F38F36145462}" type="pres">
      <dgm:prSet presAssocID="{04B078AF-7A08-48A1-9BDE-9E2785EBDABB}" presName="spaceRect" presStyleCnt="0"/>
      <dgm:spPr/>
    </dgm:pt>
    <dgm:pt modelId="{2C732EC9-AA5D-4A1A-A3AE-810AA303891A}" type="pres">
      <dgm:prSet presAssocID="{04B078AF-7A08-48A1-9BDE-9E2785EBDABB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6027723-62E1-4CD4-8EF5-ECF312BB7B03}" type="pres">
      <dgm:prSet presAssocID="{923097F6-1FCC-4701-82E2-CB839525396C}" presName="sibTrans" presStyleCnt="0"/>
      <dgm:spPr/>
    </dgm:pt>
    <dgm:pt modelId="{3F6A28ED-5548-4C84-BBAC-DB6DD793074A}" type="pres">
      <dgm:prSet presAssocID="{0150853A-FA3E-4DBA-B136-CEA10EC3AFA9}" presName="compNode" presStyleCnt="0"/>
      <dgm:spPr/>
    </dgm:pt>
    <dgm:pt modelId="{4F3683E2-D24E-4489-8815-CC19AA517A66}" type="pres">
      <dgm:prSet presAssocID="{0150853A-FA3E-4DBA-B136-CEA10EC3AFA9}" presName="bgRect" presStyleLbl="bgShp" presStyleIdx="3" presStyleCnt="5"/>
      <dgm:spPr>
        <a:solidFill>
          <a:srgbClr val="005A9C"/>
        </a:solidFill>
      </dgm:spPr>
    </dgm:pt>
    <dgm:pt modelId="{C809CE74-725A-499F-A087-1AD14936B124}" type="pres">
      <dgm:prSet presAssocID="{0150853A-FA3E-4DBA-B136-CEA10EC3AFA9}" presName="iconRect" presStyleLbl="node1" presStyleIdx="3" presStyleCnt="5" custLinFactX="353720" custLinFactNeighborX="400000" custLinFactNeighborY="65541"/>
      <dgm:spPr>
        <a:noFill/>
        <a:ln>
          <a:noFill/>
        </a:ln>
      </dgm:spPr>
    </dgm:pt>
    <dgm:pt modelId="{9EF93303-E477-40ED-8C8B-5FF9B65CAC93}" type="pres">
      <dgm:prSet presAssocID="{0150853A-FA3E-4DBA-B136-CEA10EC3AFA9}" presName="spaceRect" presStyleCnt="0"/>
      <dgm:spPr/>
    </dgm:pt>
    <dgm:pt modelId="{9BA3FF47-C280-493C-9853-CBC9C63F7472}" type="pres">
      <dgm:prSet presAssocID="{0150853A-FA3E-4DBA-B136-CEA10EC3AFA9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DD8E879-7A16-4485-AF0A-F0B7BEC0A1E9}" type="pres">
      <dgm:prSet presAssocID="{02FF6937-C569-4F70-A3B7-FC01526F837B}" presName="sibTrans" presStyleCnt="0"/>
      <dgm:spPr/>
    </dgm:pt>
    <dgm:pt modelId="{B01E3034-F63B-419D-9542-F1CDE8615C6B}" type="pres">
      <dgm:prSet presAssocID="{9C6BC1AE-CCBF-40EE-BC01-F18FB8B59C55}" presName="compNode" presStyleCnt="0"/>
      <dgm:spPr/>
    </dgm:pt>
    <dgm:pt modelId="{BF00532D-6F6F-4D7C-8A56-0C83F5ECD2F7}" type="pres">
      <dgm:prSet presAssocID="{9C6BC1AE-CCBF-40EE-BC01-F18FB8B59C55}" presName="bgRect" presStyleLbl="bgShp" presStyleIdx="4" presStyleCnt="5"/>
      <dgm:spPr>
        <a:solidFill>
          <a:srgbClr val="005A9C"/>
        </a:solidFill>
      </dgm:spPr>
    </dgm:pt>
    <dgm:pt modelId="{DBFADA45-169C-44B1-9FA9-0D19651C8BBF}" type="pres">
      <dgm:prSet presAssocID="{9C6BC1AE-CCBF-40EE-BC01-F18FB8B59C55}" presName="iconRect" presStyleLbl="node1" presStyleIdx="4" presStyleCnt="5" custLinFactX="376991" custLinFactNeighborX="400000" custLinFactNeighborY="7562"/>
      <dgm:spPr>
        <a:noFill/>
        <a:ln>
          <a:noFill/>
        </a:ln>
      </dgm:spPr>
    </dgm:pt>
    <dgm:pt modelId="{D3DF0359-877D-403E-83D3-CC92FEA2FAB5}" type="pres">
      <dgm:prSet presAssocID="{9C6BC1AE-CCBF-40EE-BC01-F18FB8B59C55}" presName="spaceRect" presStyleCnt="0"/>
      <dgm:spPr/>
    </dgm:pt>
    <dgm:pt modelId="{1100CB0F-4675-42BF-A391-F1523CE465A3}" type="pres">
      <dgm:prSet presAssocID="{9C6BC1AE-CCBF-40EE-BC01-F18FB8B59C55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8E89FBB-B318-49D4-A043-C9CED532E5F7}" srcId="{F47FEB5B-1255-4BFB-866B-6CD8F83912A1}" destId="{0150853A-FA3E-4DBA-B136-CEA10EC3AFA9}" srcOrd="3" destOrd="0" parTransId="{72D6D59F-B9A6-4E1D-A661-3C85356F4AB4}" sibTransId="{02FF6937-C569-4F70-A3B7-FC01526F837B}"/>
    <dgm:cxn modelId="{3FF9EED5-21F5-4CF9-9DBB-58EAD541AD3F}" type="presOf" srcId="{0150853A-FA3E-4DBA-B136-CEA10EC3AFA9}" destId="{9BA3FF47-C280-493C-9853-CBC9C63F7472}" srcOrd="0" destOrd="0" presId="urn:microsoft.com/office/officeart/2018/2/layout/IconVerticalSolidList"/>
    <dgm:cxn modelId="{DC1B393C-E38C-41EA-8837-D0100E5E94C0}" type="presOf" srcId="{04B078AF-7A08-48A1-9BDE-9E2785EBDABB}" destId="{2C732EC9-AA5D-4A1A-A3AE-810AA303891A}" srcOrd="0" destOrd="0" presId="urn:microsoft.com/office/officeart/2018/2/layout/IconVerticalSolidList"/>
    <dgm:cxn modelId="{DE0A51BD-8A4C-4267-A0DD-554F0BA71284}" srcId="{F47FEB5B-1255-4BFB-866B-6CD8F83912A1}" destId="{57A2513A-2779-4266-8AB2-C4BDE7219ADA}" srcOrd="1" destOrd="0" parTransId="{8BB1376A-0941-49B8-A0EE-7040BEF96DFA}" sibTransId="{2118FAF7-56D7-4B65-9821-B3EB304F4A20}"/>
    <dgm:cxn modelId="{CD3044CC-CEC1-47B9-B5A3-A10DA150C9B5}" srcId="{F47FEB5B-1255-4BFB-866B-6CD8F83912A1}" destId="{9C6BC1AE-CCBF-40EE-BC01-F18FB8B59C55}" srcOrd="4" destOrd="0" parTransId="{FF9F03CF-60E0-4E5C-8328-276AF35B11CF}" sibTransId="{848CAE4B-7AD9-47CC-A742-9C2DF4310BCA}"/>
    <dgm:cxn modelId="{578B7BDD-AF60-4AC2-8C1F-344E7435079C}" type="presOf" srcId="{9C6BC1AE-CCBF-40EE-BC01-F18FB8B59C55}" destId="{1100CB0F-4675-42BF-A391-F1523CE465A3}" srcOrd="0" destOrd="0" presId="urn:microsoft.com/office/officeart/2018/2/layout/IconVerticalSolidList"/>
    <dgm:cxn modelId="{E1EC3698-4C10-4DAE-B919-C2C5C75AC234}" type="presOf" srcId="{F47FEB5B-1255-4BFB-866B-6CD8F83912A1}" destId="{4EADAFFA-4750-435C-9A7D-2EFA16A00C2D}" srcOrd="0" destOrd="0" presId="urn:microsoft.com/office/officeart/2018/2/layout/IconVerticalSolidList"/>
    <dgm:cxn modelId="{BAA3206F-5D78-45CF-A832-FC46112F4BCE}" type="presOf" srcId="{231EB2A9-9119-4E16-9C11-DD7869E02DEB}" destId="{91A35138-44D1-4335-9FE0-C75614E99B64}" srcOrd="0" destOrd="0" presId="urn:microsoft.com/office/officeart/2018/2/layout/IconVerticalSolidList"/>
    <dgm:cxn modelId="{086CFA5E-E42E-416F-94EE-18FEEE7123CD}" type="presOf" srcId="{57A2513A-2779-4266-8AB2-C4BDE7219ADA}" destId="{1874ECF5-A65A-4A8D-A8C7-CDDFC13F360D}" srcOrd="0" destOrd="0" presId="urn:microsoft.com/office/officeart/2018/2/layout/IconVerticalSolidList"/>
    <dgm:cxn modelId="{9902E740-2313-4BEA-BE17-940A71FD3016}" srcId="{F47FEB5B-1255-4BFB-866B-6CD8F83912A1}" destId="{231EB2A9-9119-4E16-9C11-DD7869E02DEB}" srcOrd="0" destOrd="0" parTransId="{75ED1B73-9BF3-4A0E-8366-A51AFC9CBFFF}" sibTransId="{FD3CB865-E106-49FE-B48A-C6187F61348D}"/>
    <dgm:cxn modelId="{FA8976AF-5A04-4E61-9AB4-583FA805BF9C}" srcId="{F47FEB5B-1255-4BFB-866B-6CD8F83912A1}" destId="{04B078AF-7A08-48A1-9BDE-9E2785EBDABB}" srcOrd="2" destOrd="0" parTransId="{FAAFF1AF-EF96-4A44-A1B0-F165DAAD3A79}" sibTransId="{923097F6-1FCC-4701-82E2-CB839525396C}"/>
    <dgm:cxn modelId="{E12A1727-F341-429C-8044-714218ED8C4C}" type="presParOf" srcId="{4EADAFFA-4750-435C-9A7D-2EFA16A00C2D}" destId="{30B31F06-FCA2-44C5-B2F2-EB6B9E359384}" srcOrd="0" destOrd="0" presId="urn:microsoft.com/office/officeart/2018/2/layout/IconVerticalSolidList"/>
    <dgm:cxn modelId="{6301FADA-010E-4FF8-BB84-50051D02C597}" type="presParOf" srcId="{30B31F06-FCA2-44C5-B2F2-EB6B9E359384}" destId="{0A8C8310-3369-4CC5-B65B-BA9835095340}" srcOrd="0" destOrd="0" presId="urn:microsoft.com/office/officeart/2018/2/layout/IconVerticalSolidList"/>
    <dgm:cxn modelId="{8F040BCE-B212-474E-AF2F-94D6DF7618F0}" type="presParOf" srcId="{30B31F06-FCA2-44C5-B2F2-EB6B9E359384}" destId="{71793399-24F8-4057-B6A1-4F6DAE9C9955}" srcOrd="1" destOrd="0" presId="urn:microsoft.com/office/officeart/2018/2/layout/IconVerticalSolidList"/>
    <dgm:cxn modelId="{F29492D9-8C36-4814-A7AA-B711624FF300}" type="presParOf" srcId="{30B31F06-FCA2-44C5-B2F2-EB6B9E359384}" destId="{772F17B0-0CB9-4ECD-BE03-480B8AA0B732}" srcOrd="2" destOrd="0" presId="urn:microsoft.com/office/officeart/2018/2/layout/IconVerticalSolidList"/>
    <dgm:cxn modelId="{099B0CF9-3BD4-4A10-8D83-F2004C57516B}" type="presParOf" srcId="{30B31F06-FCA2-44C5-B2F2-EB6B9E359384}" destId="{91A35138-44D1-4335-9FE0-C75614E99B64}" srcOrd="3" destOrd="0" presId="urn:microsoft.com/office/officeart/2018/2/layout/IconVerticalSolidList"/>
    <dgm:cxn modelId="{57CD07C6-5F30-4D5F-B7BC-DF9DDC57D8C0}" type="presParOf" srcId="{4EADAFFA-4750-435C-9A7D-2EFA16A00C2D}" destId="{900CBE45-D89C-44A4-A0FB-68C2992C09DA}" srcOrd="1" destOrd="0" presId="urn:microsoft.com/office/officeart/2018/2/layout/IconVerticalSolidList"/>
    <dgm:cxn modelId="{CBEC5730-2D03-4EA9-9EF0-A75820E449C1}" type="presParOf" srcId="{4EADAFFA-4750-435C-9A7D-2EFA16A00C2D}" destId="{0CDBBE7A-CD53-4F63-ACE1-AFD1C512A2BC}" srcOrd="2" destOrd="0" presId="urn:microsoft.com/office/officeart/2018/2/layout/IconVerticalSolidList"/>
    <dgm:cxn modelId="{F10B6E91-C481-4116-9723-E4A64768BCF1}" type="presParOf" srcId="{0CDBBE7A-CD53-4F63-ACE1-AFD1C512A2BC}" destId="{51BA087D-E8CE-43D2-BB13-FA29478FCBAA}" srcOrd="0" destOrd="0" presId="urn:microsoft.com/office/officeart/2018/2/layout/IconVerticalSolidList"/>
    <dgm:cxn modelId="{3A8C3459-EA28-4227-B776-8B2E74EA9459}" type="presParOf" srcId="{0CDBBE7A-CD53-4F63-ACE1-AFD1C512A2BC}" destId="{25C73D39-8167-43D8-885A-E1AF0A14A9DA}" srcOrd="1" destOrd="0" presId="urn:microsoft.com/office/officeart/2018/2/layout/IconVerticalSolidList"/>
    <dgm:cxn modelId="{8B93F89A-23B1-465B-85CA-5062638A6C4E}" type="presParOf" srcId="{0CDBBE7A-CD53-4F63-ACE1-AFD1C512A2BC}" destId="{983F6EB1-9DBE-4E28-9388-A4549D6A0569}" srcOrd="2" destOrd="0" presId="urn:microsoft.com/office/officeart/2018/2/layout/IconVerticalSolidList"/>
    <dgm:cxn modelId="{D8D2E4A6-066F-463B-B727-E03238ACDA28}" type="presParOf" srcId="{0CDBBE7A-CD53-4F63-ACE1-AFD1C512A2BC}" destId="{1874ECF5-A65A-4A8D-A8C7-CDDFC13F360D}" srcOrd="3" destOrd="0" presId="urn:microsoft.com/office/officeart/2018/2/layout/IconVerticalSolidList"/>
    <dgm:cxn modelId="{7BB2B58D-793D-4A83-BCF5-A2EBB0A9E85D}" type="presParOf" srcId="{4EADAFFA-4750-435C-9A7D-2EFA16A00C2D}" destId="{8F6482BE-984B-4B67-85BC-072411D5FB1E}" srcOrd="3" destOrd="0" presId="urn:microsoft.com/office/officeart/2018/2/layout/IconVerticalSolidList"/>
    <dgm:cxn modelId="{FBF12B33-F5F9-40FB-BB06-AE91A38B2014}" type="presParOf" srcId="{4EADAFFA-4750-435C-9A7D-2EFA16A00C2D}" destId="{3D2A86C5-E3C0-450C-A253-198C19044FA4}" srcOrd="4" destOrd="0" presId="urn:microsoft.com/office/officeart/2018/2/layout/IconVerticalSolidList"/>
    <dgm:cxn modelId="{0B6B34B2-C10B-4220-8878-E3F4FBA2EA4C}" type="presParOf" srcId="{3D2A86C5-E3C0-450C-A253-198C19044FA4}" destId="{63E2D4B8-42DF-4B7D-84F7-0E5E17AD923B}" srcOrd="0" destOrd="0" presId="urn:microsoft.com/office/officeart/2018/2/layout/IconVerticalSolidList"/>
    <dgm:cxn modelId="{AA3A3C7B-AEF3-4FDF-A08F-02C9D3213B41}" type="presParOf" srcId="{3D2A86C5-E3C0-450C-A253-198C19044FA4}" destId="{18E20DCB-18A5-49BD-9196-294FC75E0F4A}" srcOrd="1" destOrd="0" presId="urn:microsoft.com/office/officeart/2018/2/layout/IconVerticalSolidList"/>
    <dgm:cxn modelId="{A98ADDB5-F0FB-4769-99D6-2E59514E4189}" type="presParOf" srcId="{3D2A86C5-E3C0-450C-A253-198C19044FA4}" destId="{9FEDF0CB-C470-41DF-AF00-F38F36145462}" srcOrd="2" destOrd="0" presId="urn:microsoft.com/office/officeart/2018/2/layout/IconVerticalSolidList"/>
    <dgm:cxn modelId="{5CB5A288-E8CA-43AE-A0E7-672538C3608E}" type="presParOf" srcId="{3D2A86C5-E3C0-450C-A253-198C19044FA4}" destId="{2C732EC9-AA5D-4A1A-A3AE-810AA303891A}" srcOrd="3" destOrd="0" presId="urn:microsoft.com/office/officeart/2018/2/layout/IconVerticalSolidList"/>
    <dgm:cxn modelId="{2EDEDA01-D1D0-42B3-BC5D-A49DC755B22A}" type="presParOf" srcId="{4EADAFFA-4750-435C-9A7D-2EFA16A00C2D}" destId="{96027723-62E1-4CD4-8EF5-ECF312BB7B03}" srcOrd="5" destOrd="0" presId="urn:microsoft.com/office/officeart/2018/2/layout/IconVerticalSolidList"/>
    <dgm:cxn modelId="{5E04042A-FF48-4201-8AC7-E8E3A03DE056}" type="presParOf" srcId="{4EADAFFA-4750-435C-9A7D-2EFA16A00C2D}" destId="{3F6A28ED-5548-4C84-BBAC-DB6DD793074A}" srcOrd="6" destOrd="0" presId="urn:microsoft.com/office/officeart/2018/2/layout/IconVerticalSolidList"/>
    <dgm:cxn modelId="{A02720E5-9C4E-4572-AF28-FAACAAE1ED20}" type="presParOf" srcId="{3F6A28ED-5548-4C84-BBAC-DB6DD793074A}" destId="{4F3683E2-D24E-4489-8815-CC19AA517A66}" srcOrd="0" destOrd="0" presId="urn:microsoft.com/office/officeart/2018/2/layout/IconVerticalSolidList"/>
    <dgm:cxn modelId="{26A32CEF-905C-48E9-A1D7-6BBDF2371880}" type="presParOf" srcId="{3F6A28ED-5548-4C84-BBAC-DB6DD793074A}" destId="{C809CE74-725A-499F-A087-1AD14936B124}" srcOrd="1" destOrd="0" presId="urn:microsoft.com/office/officeart/2018/2/layout/IconVerticalSolidList"/>
    <dgm:cxn modelId="{7EB184FA-3F7A-453D-A928-A7B40184769C}" type="presParOf" srcId="{3F6A28ED-5548-4C84-BBAC-DB6DD793074A}" destId="{9EF93303-E477-40ED-8C8B-5FF9B65CAC93}" srcOrd="2" destOrd="0" presId="urn:microsoft.com/office/officeart/2018/2/layout/IconVerticalSolidList"/>
    <dgm:cxn modelId="{A3F26313-AFC7-4B7E-AB1C-18F99800F5D1}" type="presParOf" srcId="{3F6A28ED-5548-4C84-BBAC-DB6DD793074A}" destId="{9BA3FF47-C280-493C-9853-CBC9C63F7472}" srcOrd="3" destOrd="0" presId="urn:microsoft.com/office/officeart/2018/2/layout/IconVerticalSolidList"/>
    <dgm:cxn modelId="{8D8BB227-57EB-474A-A7E2-E91B917B7AD2}" type="presParOf" srcId="{4EADAFFA-4750-435C-9A7D-2EFA16A00C2D}" destId="{2DD8E879-7A16-4485-AF0A-F0B7BEC0A1E9}" srcOrd="7" destOrd="0" presId="urn:microsoft.com/office/officeart/2018/2/layout/IconVerticalSolidList"/>
    <dgm:cxn modelId="{0863C0C5-76B6-4F9D-BC67-0C658D1218D7}" type="presParOf" srcId="{4EADAFFA-4750-435C-9A7D-2EFA16A00C2D}" destId="{B01E3034-F63B-419D-9542-F1CDE8615C6B}" srcOrd="8" destOrd="0" presId="urn:microsoft.com/office/officeart/2018/2/layout/IconVerticalSolidList"/>
    <dgm:cxn modelId="{16FE7316-20B5-4AFE-806D-D5A6B9E30FCF}" type="presParOf" srcId="{B01E3034-F63B-419D-9542-F1CDE8615C6B}" destId="{BF00532D-6F6F-4D7C-8A56-0C83F5ECD2F7}" srcOrd="0" destOrd="0" presId="urn:microsoft.com/office/officeart/2018/2/layout/IconVerticalSolidList"/>
    <dgm:cxn modelId="{8065274C-0631-4AC1-80E2-4119E7CECBB4}" type="presParOf" srcId="{B01E3034-F63B-419D-9542-F1CDE8615C6B}" destId="{DBFADA45-169C-44B1-9FA9-0D19651C8BBF}" srcOrd="1" destOrd="0" presId="urn:microsoft.com/office/officeart/2018/2/layout/IconVerticalSolidList"/>
    <dgm:cxn modelId="{3ED0B59E-BD5B-4E16-A0FF-C7128354B47D}" type="presParOf" srcId="{B01E3034-F63B-419D-9542-F1CDE8615C6B}" destId="{D3DF0359-877D-403E-83D3-CC92FEA2FAB5}" srcOrd="2" destOrd="0" presId="urn:microsoft.com/office/officeart/2018/2/layout/IconVerticalSolidList"/>
    <dgm:cxn modelId="{B3DF202F-199E-4D0A-9BF6-23B085BC8920}" type="presParOf" srcId="{B01E3034-F63B-419D-9542-F1CDE8615C6B}" destId="{1100CB0F-4675-42BF-A391-F1523CE465A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AC1787-B55A-E141-8702-D37FDF577E89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27FE98A-E850-CC48-83D0-D7545C4C44F8}">
      <dgm:prSet phldrT="[Text]"/>
      <dgm:spPr/>
      <dgm:t>
        <a:bodyPr/>
        <a:lstStyle/>
        <a:p>
          <a:r>
            <a:rPr lang="en-GB" b="1" i="0" dirty="0">
              <a:latin typeface="Arial Black" panose="020B0604020202020204" pitchFamily="34" charset="0"/>
              <a:cs typeface="Arial Black" panose="020B0604020202020204" pitchFamily="34" charset="0"/>
            </a:rPr>
            <a:t>AI website</a:t>
          </a:r>
        </a:p>
      </dgm:t>
    </dgm:pt>
    <dgm:pt modelId="{6C232182-06C0-9740-BD96-7F9C9453EB04}" type="parTrans" cxnId="{DA758C97-E5FD-8C4D-8413-A5A97F677A07}">
      <dgm:prSet/>
      <dgm:spPr/>
      <dgm:t>
        <a:bodyPr/>
        <a:lstStyle/>
        <a:p>
          <a:endParaRPr lang="en-GB" b="1" i="0">
            <a:latin typeface="Arial Black" panose="020B0604020202020204" pitchFamily="34" charset="0"/>
            <a:cs typeface="Arial Black" panose="020B0604020202020204" pitchFamily="34" charset="0"/>
          </a:endParaRPr>
        </a:p>
      </dgm:t>
    </dgm:pt>
    <dgm:pt modelId="{50174E86-AA7C-C94C-B9EC-C0A5426D0A64}" type="sibTrans" cxnId="{DA758C97-E5FD-8C4D-8413-A5A97F677A07}">
      <dgm:prSet/>
      <dgm:spPr/>
      <dgm:t>
        <a:bodyPr/>
        <a:lstStyle/>
        <a:p>
          <a:endParaRPr lang="en-GB" b="1" i="0">
            <a:latin typeface="Arial Black" panose="020B0604020202020204" pitchFamily="34" charset="0"/>
            <a:cs typeface="Arial Black" panose="020B0604020202020204" pitchFamily="34" charset="0"/>
          </a:endParaRPr>
        </a:p>
      </dgm:t>
    </dgm:pt>
    <dgm:pt modelId="{E1963F93-9F5C-2242-9E5C-6CCAA7B1CCBC}">
      <dgm:prSet phldrT="[Text]"/>
      <dgm:spPr>
        <a:solidFill>
          <a:srgbClr val="005A9C"/>
        </a:solidFill>
      </dgm:spPr>
      <dgm:t>
        <a:bodyPr/>
        <a:lstStyle/>
        <a:p>
          <a:r>
            <a:rPr lang="en-GB" b="1" i="0" dirty="0">
              <a:latin typeface="Arial Black" panose="020B0604020202020204" pitchFamily="34" charset="0"/>
              <a:cs typeface="Arial Black" panose="020B0604020202020204" pitchFamily="34" charset="0"/>
            </a:rPr>
            <a:t>What is AI?</a:t>
          </a:r>
        </a:p>
      </dgm:t>
    </dgm:pt>
    <dgm:pt modelId="{A12598B4-3804-B549-A3DE-9A33573134B4}" type="parTrans" cxnId="{A1A87297-7A45-9F47-BAF6-5F10D2444127}">
      <dgm:prSet/>
      <dgm:spPr/>
      <dgm:t>
        <a:bodyPr/>
        <a:lstStyle/>
        <a:p>
          <a:endParaRPr lang="en-GB" b="1" i="0">
            <a:latin typeface="Arial Black" panose="020B0604020202020204" pitchFamily="34" charset="0"/>
            <a:cs typeface="Arial Black" panose="020B0604020202020204" pitchFamily="34" charset="0"/>
          </a:endParaRPr>
        </a:p>
      </dgm:t>
    </dgm:pt>
    <dgm:pt modelId="{EFA1482A-489F-1F42-8E38-0CDEA20CABAE}" type="sibTrans" cxnId="{A1A87297-7A45-9F47-BAF6-5F10D2444127}">
      <dgm:prSet/>
      <dgm:spPr/>
      <dgm:t>
        <a:bodyPr/>
        <a:lstStyle/>
        <a:p>
          <a:endParaRPr lang="en-GB" b="1" i="0">
            <a:latin typeface="Arial Black" panose="020B0604020202020204" pitchFamily="34" charset="0"/>
            <a:cs typeface="Arial Black" panose="020B0604020202020204" pitchFamily="34" charset="0"/>
          </a:endParaRPr>
        </a:p>
      </dgm:t>
    </dgm:pt>
    <dgm:pt modelId="{CCD82C29-564A-6F40-8644-8D4D9F6F5769}">
      <dgm:prSet phldrT="[Text]"/>
      <dgm:spPr>
        <a:solidFill>
          <a:srgbClr val="005A9C"/>
        </a:solidFill>
      </dgm:spPr>
      <dgm:t>
        <a:bodyPr/>
        <a:lstStyle/>
        <a:p>
          <a:r>
            <a:rPr lang="en-GB" b="1" i="0" dirty="0">
              <a:latin typeface="Arial Black" panose="020B0604020202020204" pitchFamily="34" charset="0"/>
              <a:cs typeface="Arial Black" panose="020B0604020202020204" pitchFamily="34" charset="0"/>
            </a:rPr>
            <a:t>The Policy Explained</a:t>
          </a:r>
        </a:p>
      </dgm:t>
    </dgm:pt>
    <dgm:pt modelId="{E60F5BC9-47C2-6446-9FB2-5D8A05BA097E}" type="parTrans" cxnId="{00B6C8F7-3E5F-AB41-BFD6-E955078EE766}">
      <dgm:prSet/>
      <dgm:spPr/>
      <dgm:t>
        <a:bodyPr/>
        <a:lstStyle/>
        <a:p>
          <a:endParaRPr lang="en-GB" b="1" i="0">
            <a:latin typeface="Arial Black" panose="020B0604020202020204" pitchFamily="34" charset="0"/>
            <a:cs typeface="Arial Black" panose="020B0604020202020204" pitchFamily="34" charset="0"/>
          </a:endParaRPr>
        </a:p>
      </dgm:t>
    </dgm:pt>
    <dgm:pt modelId="{F949C444-C10E-1E4A-BBB8-C66A908280D5}" type="sibTrans" cxnId="{00B6C8F7-3E5F-AB41-BFD6-E955078EE766}">
      <dgm:prSet/>
      <dgm:spPr/>
      <dgm:t>
        <a:bodyPr/>
        <a:lstStyle/>
        <a:p>
          <a:endParaRPr lang="en-GB" b="1" i="0">
            <a:latin typeface="Arial Black" panose="020B0604020202020204" pitchFamily="34" charset="0"/>
            <a:cs typeface="Arial Black" panose="020B0604020202020204" pitchFamily="34" charset="0"/>
          </a:endParaRPr>
        </a:p>
      </dgm:t>
    </dgm:pt>
    <dgm:pt modelId="{80CBE4D7-FC4F-A34D-A22C-6DB95AC77E2A}">
      <dgm:prSet phldrT="[Text]"/>
      <dgm:spPr>
        <a:solidFill>
          <a:srgbClr val="005A9C"/>
        </a:solidFill>
      </dgm:spPr>
      <dgm:t>
        <a:bodyPr/>
        <a:lstStyle/>
        <a:p>
          <a:r>
            <a:rPr lang="en-GB" b="1" i="0" dirty="0">
              <a:latin typeface="Arial Black" panose="020B0604020202020204" pitchFamily="34" charset="0"/>
              <a:cs typeface="Arial Black" panose="020B0604020202020204" pitchFamily="34" charset="0"/>
            </a:rPr>
            <a:t>Upskill</a:t>
          </a:r>
        </a:p>
      </dgm:t>
    </dgm:pt>
    <dgm:pt modelId="{CF0F995D-5DC0-A345-A926-5B512F717E7C}" type="parTrans" cxnId="{8D00E8D0-E861-9840-AB7B-09BBC8C42A1D}">
      <dgm:prSet/>
      <dgm:spPr/>
      <dgm:t>
        <a:bodyPr/>
        <a:lstStyle/>
        <a:p>
          <a:endParaRPr lang="en-GB" b="1" i="0">
            <a:latin typeface="Arial Black" panose="020B0604020202020204" pitchFamily="34" charset="0"/>
            <a:cs typeface="Arial Black" panose="020B0604020202020204" pitchFamily="34" charset="0"/>
          </a:endParaRPr>
        </a:p>
      </dgm:t>
    </dgm:pt>
    <dgm:pt modelId="{3542EDEC-316B-E049-BDC6-4DD4957946D3}" type="sibTrans" cxnId="{8D00E8D0-E861-9840-AB7B-09BBC8C42A1D}">
      <dgm:prSet/>
      <dgm:spPr/>
      <dgm:t>
        <a:bodyPr/>
        <a:lstStyle/>
        <a:p>
          <a:endParaRPr lang="en-GB" b="1" i="0">
            <a:latin typeface="Arial Black" panose="020B0604020202020204" pitchFamily="34" charset="0"/>
            <a:cs typeface="Arial Black" panose="020B0604020202020204" pitchFamily="34" charset="0"/>
          </a:endParaRPr>
        </a:p>
      </dgm:t>
    </dgm:pt>
    <dgm:pt modelId="{76140A47-BD6A-8749-A552-598F481B4EB2}">
      <dgm:prSet phldrT="[Text]"/>
      <dgm:spPr>
        <a:solidFill>
          <a:srgbClr val="005A9C"/>
        </a:solidFill>
      </dgm:spPr>
      <dgm:t>
        <a:bodyPr/>
        <a:lstStyle/>
        <a:p>
          <a:r>
            <a:rPr lang="en-GB" b="1" i="0" dirty="0">
              <a:latin typeface="Arial Black" panose="020B0604020202020204" pitchFamily="34" charset="0"/>
              <a:cs typeface="Arial Black" panose="020B0604020202020204" pitchFamily="34" charset="0"/>
            </a:rPr>
            <a:t>Get help</a:t>
          </a:r>
        </a:p>
      </dgm:t>
    </dgm:pt>
    <dgm:pt modelId="{06D87190-D041-8C4A-9095-2755BD53641D}" type="parTrans" cxnId="{F0D94BCE-0FD8-DA4B-B1BA-FB05CE628C84}">
      <dgm:prSet/>
      <dgm:spPr/>
      <dgm:t>
        <a:bodyPr/>
        <a:lstStyle/>
        <a:p>
          <a:endParaRPr lang="en-GB" b="1" i="0">
            <a:latin typeface="Arial Black" panose="020B0604020202020204" pitchFamily="34" charset="0"/>
            <a:cs typeface="Arial Black" panose="020B0604020202020204" pitchFamily="34" charset="0"/>
          </a:endParaRPr>
        </a:p>
      </dgm:t>
    </dgm:pt>
    <dgm:pt modelId="{B4047A46-80B3-A74F-8BF4-4C7032D506AA}" type="sibTrans" cxnId="{F0D94BCE-0FD8-DA4B-B1BA-FB05CE628C84}">
      <dgm:prSet/>
      <dgm:spPr/>
      <dgm:t>
        <a:bodyPr/>
        <a:lstStyle/>
        <a:p>
          <a:endParaRPr lang="en-GB" b="1" i="0">
            <a:latin typeface="Arial Black" panose="020B0604020202020204" pitchFamily="34" charset="0"/>
            <a:cs typeface="Arial Black" panose="020B0604020202020204" pitchFamily="34" charset="0"/>
          </a:endParaRPr>
        </a:p>
      </dgm:t>
    </dgm:pt>
    <dgm:pt modelId="{5C082597-D323-5B40-A560-F4549F2557E9}" type="pres">
      <dgm:prSet presAssocID="{F0AC1787-B55A-E141-8702-D37FDF577E8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5469DF-ABA2-5C49-A6BE-D199421DE135}" type="pres">
      <dgm:prSet presAssocID="{F0AC1787-B55A-E141-8702-D37FDF577E89}" presName="matrix" presStyleCnt="0"/>
      <dgm:spPr/>
    </dgm:pt>
    <dgm:pt modelId="{8AB5396B-BB75-094C-81E0-3AFC22A4D267}" type="pres">
      <dgm:prSet presAssocID="{F0AC1787-B55A-E141-8702-D37FDF577E89}" presName="tile1" presStyleLbl="node1" presStyleIdx="0" presStyleCnt="4"/>
      <dgm:spPr/>
      <dgm:t>
        <a:bodyPr/>
        <a:lstStyle/>
        <a:p>
          <a:endParaRPr lang="en-US"/>
        </a:p>
      </dgm:t>
    </dgm:pt>
    <dgm:pt modelId="{8CD066E1-4442-3345-B3CB-A6999E6831AD}" type="pres">
      <dgm:prSet presAssocID="{F0AC1787-B55A-E141-8702-D37FDF577E8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E74E2-0E3C-094A-94DC-0DCC7FC30AB8}" type="pres">
      <dgm:prSet presAssocID="{F0AC1787-B55A-E141-8702-D37FDF577E89}" presName="tile2" presStyleLbl="node1" presStyleIdx="1" presStyleCnt="4"/>
      <dgm:spPr/>
      <dgm:t>
        <a:bodyPr/>
        <a:lstStyle/>
        <a:p>
          <a:endParaRPr lang="en-US"/>
        </a:p>
      </dgm:t>
    </dgm:pt>
    <dgm:pt modelId="{E36A3245-8A9A-CB47-9604-D0B5A3DAADEA}" type="pres">
      <dgm:prSet presAssocID="{F0AC1787-B55A-E141-8702-D37FDF577E8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EA0B5-B2B3-3645-93F3-C14C8CCCE2A6}" type="pres">
      <dgm:prSet presAssocID="{F0AC1787-B55A-E141-8702-D37FDF577E89}" presName="tile3" presStyleLbl="node1" presStyleIdx="2" presStyleCnt="4"/>
      <dgm:spPr/>
      <dgm:t>
        <a:bodyPr/>
        <a:lstStyle/>
        <a:p>
          <a:endParaRPr lang="en-US"/>
        </a:p>
      </dgm:t>
    </dgm:pt>
    <dgm:pt modelId="{B2E7CA2C-B0E3-F14E-8F5A-C65BC660875B}" type="pres">
      <dgm:prSet presAssocID="{F0AC1787-B55A-E141-8702-D37FDF577E8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FEE3C-B810-984C-BD73-B9E5C7878280}" type="pres">
      <dgm:prSet presAssocID="{F0AC1787-B55A-E141-8702-D37FDF577E89}" presName="tile4" presStyleLbl="node1" presStyleIdx="3" presStyleCnt="4"/>
      <dgm:spPr/>
      <dgm:t>
        <a:bodyPr/>
        <a:lstStyle/>
        <a:p>
          <a:endParaRPr lang="en-US"/>
        </a:p>
      </dgm:t>
    </dgm:pt>
    <dgm:pt modelId="{6FBA9F40-C557-B44A-B674-86AA25662C6B}" type="pres">
      <dgm:prSet presAssocID="{F0AC1787-B55A-E141-8702-D37FDF577E8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6608F-6DC9-424C-9BD5-744D21FD90A7}" type="pres">
      <dgm:prSet presAssocID="{F0AC1787-B55A-E141-8702-D37FDF577E8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485DB5D-AF4F-A34A-A16F-2D6F19E9FAD9}" type="presOf" srcId="{E1963F93-9F5C-2242-9E5C-6CCAA7B1CCBC}" destId="{8AB5396B-BB75-094C-81E0-3AFC22A4D267}" srcOrd="0" destOrd="0" presId="urn:microsoft.com/office/officeart/2005/8/layout/matrix1"/>
    <dgm:cxn modelId="{2FCFB683-2FE9-9949-855A-C747FE605F17}" type="presOf" srcId="{76140A47-BD6A-8749-A552-598F481B4EB2}" destId="{6FBA9F40-C557-B44A-B674-86AA25662C6B}" srcOrd="1" destOrd="0" presId="urn:microsoft.com/office/officeart/2005/8/layout/matrix1"/>
    <dgm:cxn modelId="{4FA57AF8-CDD5-A946-BB8D-FB4A5EB30D93}" type="presOf" srcId="{F0AC1787-B55A-E141-8702-D37FDF577E89}" destId="{5C082597-D323-5B40-A560-F4549F2557E9}" srcOrd="0" destOrd="0" presId="urn:microsoft.com/office/officeart/2005/8/layout/matrix1"/>
    <dgm:cxn modelId="{DA758C97-E5FD-8C4D-8413-A5A97F677A07}" srcId="{F0AC1787-B55A-E141-8702-D37FDF577E89}" destId="{427FE98A-E850-CC48-83D0-D7545C4C44F8}" srcOrd="0" destOrd="0" parTransId="{6C232182-06C0-9740-BD96-7F9C9453EB04}" sibTransId="{50174E86-AA7C-C94C-B9EC-C0A5426D0A64}"/>
    <dgm:cxn modelId="{84398A1A-3E88-0E45-B9EE-EC69C4A032B0}" type="presOf" srcId="{CCD82C29-564A-6F40-8644-8D4D9F6F5769}" destId="{E36A3245-8A9A-CB47-9604-D0B5A3DAADEA}" srcOrd="1" destOrd="0" presId="urn:microsoft.com/office/officeart/2005/8/layout/matrix1"/>
    <dgm:cxn modelId="{4C5A867F-10B2-294D-A753-F255324BA913}" type="presOf" srcId="{80CBE4D7-FC4F-A34D-A22C-6DB95AC77E2A}" destId="{EDEEA0B5-B2B3-3645-93F3-C14C8CCCE2A6}" srcOrd="0" destOrd="0" presId="urn:microsoft.com/office/officeart/2005/8/layout/matrix1"/>
    <dgm:cxn modelId="{3CD2C4DF-A5E5-2342-9A8B-DDA56D8A6A30}" type="presOf" srcId="{E1963F93-9F5C-2242-9E5C-6CCAA7B1CCBC}" destId="{8CD066E1-4442-3345-B3CB-A6999E6831AD}" srcOrd="1" destOrd="0" presId="urn:microsoft.com/office/officeart/2005/8/layout/matrix1"/>
    <dgm:cxn modelId="{8D00E8D0-E861-9840-AB7B-09BBC8C42A1D}" srcId="{427FE98A-E850-CC48-83D0-D7545C4C44F8}" destId="{80CBE4D7-FC4F-A34D-A22C-6DB95AC77E2A}" srcOrd="2" destOrd="0" parTransId="{CF0F995D-5DC0-A345-A926-5B512F717E7C}" sibTransId="{3542EDEC-316B-E049-BDC6-4DD4957946D3}"/>
    <dgm:cxn modelId="{A1A87297-7A45-9F47-BAF6-5F10D2444127}" srcId="{427FE98A-E850-CC48-83D0-D7545C4C44F8}" destId="{E1963F93-9F5C-2242-9E5C-6CCAA7B1CCBC}" srcOrd="0" destOrd="0" parTransId="{A12598B4-3804-B549-A3DE-9A33573134B4}" sibTransId="{EFA1482A-489F-1F42-8E38-0CDEA20CABAE}"/>
    <dgm:cxn modelId="{4A818BD8-F2A3-8B47-83CE-3B19EC046BF6}" type="presOf" srcId="{80CBE4D7-FC4F-A34D-A22C-6DB95AC77E2A}" destId="{B2E7CA2C-B0E3-F14E-8F5A-C65BC660875B}" srcOrd="1" destOrd="0" presId="urn:microsoft.com/office/officeart/2005/8/layout/matrix1"/>
    <dgm:cxn modelId="{F0D94BCE-0FD8-DA4B-B1BA-FB05CE628C84}" srcId="{427FE98A-E850-CC48-83D0-D7545C4C44F8}" destId="{76140A47-BD6A-8749-A552-598F481B4EB2}" srcOrd="3" destOrd="0" parTransId="{06D87190-D041-8C4A-9095-2755BD53641D}" sibTransId="{B4047A46-80B3-A74F-8BF4-4C7032D506AA}"/>
    <dgm:cxn modelId="{DAB68CC2-F0A3-4345-87DF-B5DD801A496B}" type="presOf" srcId="{427FE98A-E850-CC48-83D0-D7545C4C44F8}" destId="{CBC6608F-6DC9-424C-9BD5-744D21FD90A7}" srcOrd="0" destOrd="0" presId="urn:microsoft.com/office/officeart/2005/8/layout/matrix1"/>
    <dgm:cxn modelId="{BF67CAD1-C7BC-1B4B-8CC3-577D66543953}" type="presOf" srcId="{CCD82C29-564A-6F40-8644-8D4D9F6F5769}" destId="{A60E74E2-0E3C-094A-94DC-0DCC7FC30AB8}" srcOrd="0" destOrd="0" presId="urn:microsoft.com/office/officeart/2005/8/layout/matrix1"/>
    <dgm:cxn modelId="{00B6C8F7-3E5F-AB41-BFD6-E955078EE766}" srcId="{427FE98A-E850-CC48-83D0-D7545C4C44F8}" destId="{CCD82C29-564A-6F40-8644-8D4D9F6F5769}" srcOrd="1" destOrd="0" parTransId="{E60F5BC9-47C2-6446-9FB2-5D8A05BA097E}" sibTransId="{F949C444-C10E-1E4A-BBB8-C66A908280D5}"/>
    <dgm:cxn modelId="{469E661F-A96C-B949-B26F-7D2736F76D1C}" type="presOf" srcId="{76140A47-BD6A-8749-A552-598F481B4EB2}" destId="{578FEE3C-B810-984C-BD73-B9E5C7878280}" srcOrd="0" destOrd="0" presId="urn:microsoft.com/office/officeart/2005/8/layout/matrix1"/>
    <dgm:cxn modelId="{9379003C-9869-D34C-9625-DA4F6DE52BD3}" type="presParOf" srcId="{5C082597-D323-5B40-A560-F4549F2557E9}" destId="{2B5469DF-ABA2-5C49-A6BE-D199421DE135}" srcOrd="0" destOrd="0" presId="urn:microsoft.com/office/officeart/2005/8/layout/matrix1"/>
    <dgm:cxn modelId="{26DA3C9B-C6CE-914C-8C1D-EC70629E40B5}" type="presParOf" srcId="{2B5469DF-ABA2-5C49-A6BE-D199421DE135}" destId="{8AB5396B-BB75-094C-81E0-3AFC22A4D267}" srcOrd="0" destOrd="0" presId="urn:microsoft.com/office/officeart/2005/8/layout/matrix1"/>
    <dgm:cxn modelId="{5F1812F9-7C8A-7B4C-A025-77F7DE4FACF9}" type="presParOf" srcId="{2B5469DF-ABA2-5C49-A6BE-D199421DE135}" destId="{8CD066E1-4442-3345-B3CB-A6999E6831AD}" srcOrd="1" destOrd="0" presId="urn:microsoft.com/office/officeart/2005/8/layout/matrix1"/>
    <dgm:cxn modelId="{2D1B3C83-00F7-294F-9E37-9F9641368C23}" type="presParOf" srcId="{2B5469DF-ABA2-5C49-A6BE-D199421DE135}" destId="{A60E74E2-0E3C-094A-94DC-0DCC7FC30AB8}" srcOrd="2" destOrd="0" presId="urn:microsoft.com/office/officeart/2005/8/layout/matrix1"/>
    <dgm:cxn modelId="{C000F5B2-78B3-1B40-8802-12159D9628A9}" type="presParOf" srcId="{2B5469DF-ABA2-5C49-A6BE-D199421DE135}" destId="{E36A3245-8A9A-CB47-9604-D0B5A3DAADEA}" srcOrd="3" destOrd="0" presId="urn:microsoft.com/office/officeart/2005/8/layout/matrix1"/>
    <dgm:cxn modelId="{D50F59EC-861C-304E-BBB4-4EE12EA6F6FE}" type="presParOf" srcId="{2B5469DF-ABA2-5C49-A6BE-D199421DE135}" destId="{EDEEA0B5-B2B3-3645-93F3-C14C8CCCE2A6}" srcOrd="4" destOrd="0" presId="urn:microsoft.com/office/officeart/2005/8/layout/matrix1"/>
    <dgm:cxn modelId="{9BE3B248-BE5E-1646-8F8E-33701771CF76}" type="presParOf" srcId="{2B5469DF-ABA2-5C49-A6BE-D199421DE135}" destId="{B2E7CA2C-B0E3-F14E-8F5A-C65BC660875B}" srcOrd="5" destOrd="0" presId="urn:microsoft.com/office/officeart/2005/8/layout/matrix1"/>
    <dgm:cxn modelId="{3E4146FE-4E75-4A43-B686-40B83AA600F3}" type="presParOf" srcId="{2B5469DF-ABA2-5C49-A6BE-D199421DE135}" destId="{578FEE3C-B810-984C-BD73-B9E5C7878280}" srcOrd="6" destOrd="0" presId="urn:microsoft.com/office/officeart/2005/8/layout/matrix1"/>
    <dgm:cxn modelId="{F4342813-6A5F-AA41-8C82-88C240598EEF}" type="presParOf" srcId="{2B5469DF-ABA2-5C49-A6BE-D199421DE135}" destId="{6FBA9F40-C557-B44A-B674-86AA25662C6B}" srcOrd="7" destOrd="0" presId="urn:microsoft.com/office/officeart/2005/8/layout/matrix1"/>
    <dgm:cxn modelId="{80CFC310-3CE8-D344-876E-33B95FC3D31F}" type="presParOf" srcId="{5C082597-D323-5B40-A560-F4549F2557E9}" destId="{CBC6608F-6DC9-424C-9BD5-744D21FD90A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C8310-3369-4CC5-B65B-BA9835095340}">
      <dsp:nvSpPr>
        <dsp:cNvPr id="0" name=""/>
        <dsp:cNvSpPr/>
      </dsp:nvSpPr>
      <dsp:spPr>
        <a:xfrm>
          <a:off x="0" y="4300"/>
          <a:ext cx="4697730" cy="916014"/>
        </a:xfrm>
        <a:prstGeom prst="roundRect">
          <a:avLst>
            <a:gd name="adj" fmla="val 10000"/>
          </a:avLst>
        </a:prstGeom>
        <a:solidFill>
          <a:srgbClr val="005A9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93399-24F8-4057-B6A1-4F6DAE9C9955}">
      <dsp:nvSpPr>
        <dsp:cNvPr id="0" name=""/>
        <dsp:cNvSpPr/>
      </dsp:nvSpPr>
      <dsp:spPr>
        <a:xfrm>
          <a:off x="4051296" y="5000880"/>
          <a:ext cx="503807" cy="503807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35138-44D1-4335-9FE0-C75614E99B64}">
      <dsp:nvSpPr>
        <dsp:cNvPr id="0" name=""/>
        <dsp:cNvSpPr/>
      </dsp:nvSpPr>
      <dsp:spPr>
        <a:xfrm>
          <a:off x="1057996" y="4300"/>
          <a:ext cx="363973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>
              <a:latin typeface="Book Antiqua" panose="02040602050305030304" pitchFamily="18" charset="0"/>
            </a:rPr>
            <a:t>Every day from 10.30am – 12.30pm in the Hub</a:t>
          </a:r>
          <a:endParaRPr lang="en-US" sz="1500" kern="1200" dirty="0">
            <a:latin typeface="Book Antiqua" panose="02040602050305030304" pitchFamily="18" charset="0"/>
          </a:endParaRPr>
        </a:p>
      </dsp:txBody>
      <dsp:txXfrm>
        <a:off x="1057996" y="4300"/>
        <a:ext cx="3639733" cy="916014"/>
      </dsp:txXfrm>
    </dsp:sp>
    <dsp:sp modelId="{51BA087D-E8CE-43D2-BB13-FA29478FCBAA}">
      <dsp:nvSpPr>
        <dsp:cNvPr id="0" name=""/>
        <dsp:cNvSpPr/>
      </dsp:nvSpPr>
      <dsp:spPr>
        <a:xfrm>
          <a:off x="0" y="1149318"/>
          <a:ext cx="4697730" cy="916014"/>
        </a:xfrm>
        <a:prstGeom prst="roundRect">
          <a:avLst>
            <a:gd name="adj" fmla="val 10000"/>
          </a:avLst>
        </a:prstGeom>
        <a:solidFill>
          <a:srgbClr val="005A9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73D39-8167-43D8-885A-E1AF0A14A9DA}">
      <dsp:nvSpPr>
        <dsp:cNvPr id="0" name=""/>
        <dsp:cNvSpPr/>
      </dsp:nvSpPr>
      <dsp:spPr>
        <a:xfrm>
          <a:off x="4048993" y="1495122"/>
          <a:ext cx="503807" cy="5038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4ECF5-A65A-4A8D-A8C7-CDDFC13F360D}">
      <dsp:nvSpPr>
        <dsp:cNvPr id="0" name=""/>
        <dsp:cNvSpPr/>
      </dsp:nvSpPr>
      <dsp:spPr>
        <a:xfrm>
          <a:off x="1057996" y="1149318"/>
          <a:ext cx="363973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>
              <a:latin typeface="Book Antiqua" panose="02040602050305030304" pitchFamily="18" charset="0"/>
            </a:rPr>
            <a:t>Ask an expert about what and is not acceptable in online exams and assessments</a:t>
          </a:r>
          <a:endParaRPr lang="en-US" sz="1500" kern="1200" dirty="0">
            <a:latin typeface="Book Antiqua" panose="02040602050305030304" pitchFamily="18" charset="0"/>
          </a:endParaRPr>
        </a:p>
      </dsp:txBody>
      <dsp:txXfrm>
        <a:off x="1057996" y="1149318"/>
        <a:ext cx="3639733" cy="916014"/>
      </dsp:txXfrm>
    </dsp:sp>
    <dsp:sp modelId="{63E2D4B8-42DF-4B7D-84F7-0E5E17AD923B}">
      <dsp:nvSpPr>
        <dsp:cNvPr id="0" name=""/>
        <dsp:cNvSpPr/>
      </dsp:nvSpPr>
      <dsp:spPr>
        <a:xfrm>
          <a:off x="0" y="2294336"/>
          <a:ext cx="4697730" cy="916014"/>
        </a:xfrm>
        <a:prstGeom prst="roundRect">
          <a:avLst>
            <a:gd name="adj" fmla="val 10000"/>
          </a:avLst>
        </a:prstGeom>
        <a:solidFill>
          <a:srgbClr val="005A9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20DCB-18A5-49BD-9196-294FC75E0F4A}">
      <dsp:nvSpPr>
        <dsp:cNvPr id="0" name=""/>
        <dsp:cNvSpPr/>
      </dsp:nvSpPr>
      <dsp:spPr>
        <a:xfrm>
          <a:off x="4099792" y="2720740"/>
          <a:ext cx="503807" cy="5038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32EC9-AA5D-4A1A-A3AE-810AA303891A}">
      <dsp:nvSpPr>
        <dsp:cNvPr id="0" name=""/>
        <dsp:cNvSpPr/>
      </dsp:nvSpPr>
      <dsp:spPr>
        <a:xfrm>
          <a:off x="1057996" y="2294336"/>
          <a:ext cx="363973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>
              <a:latin typeface="Book Antiqua" panose="02040602050305030304" pitchFamily="18" charset="0"/>
            </a:rPr>
            <a:t>Get top tips from fellow students about succeeding in exams/assessments</a:t>
          </a:r>
          <a:endParaRPr lang="en-US" sz="1500" kern="1200" dirty="0">
            <a:latin typeface="Book Antiqua" panose="02040602050305030304" pitchFamily="18" charset="0"/>
          </a:endParaRPr>
        </a:p>
      </dsp:txBody>
      <dsp:txXfrm>
        <a:off x="1057996" y="2294336"/>
        <a:ext cx="3639733" cy="916014"/>
      </dsp:txXfrm>
    </dsp:sp>
    <dsp:sp modelId="{4F3683E2-D24E-4489-8815-CC19AA517A66}">
      <dsp:nvSpPr>
        <dsp:cNvPr id="0" name=""/>
        <dsp:cNvSpPr/>
      </dsp:nvSpPr>
      <dsp:spPr>
        <a:xfrm>
          <a:off x="0" y="3439354"/>
          <a:ext cx="4697730" cy="916014"/>
        </a:xfrm>
        <a:prstGeom prst="roundRect">
          <a:avLst>
            <a:gd name="adj" fmla="val 10000"/>
          </a:avLst>
        </a:prstGeom>
        <a:solidFill>
          <a:srgbClr val="005A9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9CE74-725A-499F-A087-1AD14936B124}">
      <dsp:nvSpPr>
        <dsp:cNvPr id="0" name=""/>
        <dsp:cNvSpPr/>
      </dsp:nvSpPr>
      <dsp:spPr>
        <a:xfrm>
          <a:off x="4074395" y="3975658"/>
          <a:ext cx="503807" cy="5038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3FF47-C280-493C-9853-CBC9C63F7472}">
      <dsp:nvSpPr>
        <dsp:cNvPr id="0" name=""/>
        <dsp:cNvSpPr/>
      </dsp:nvSpPr>
      <dsp:spPr>
        <a:xfrm>
          <a:off x="1057996" y="3439354"/>
          <a:ext cx="363973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>
              <a:latin typeface="Book Antiqua" panose="02040602050305030304" pitchFamily="18" charset="0"/>
            </a:rPr>
            <a:t>Play our “Is this OK?” game and get a FREE DONUT!</a:t>
          </a:r>
          <a:endParaRPr lang="en-US" sz="1500" kern="1200">
            <a:latin typeface="Book Antiqua" panose="02040602050305030304" pitchFamily="18" charset="0"/>
          </a:endParaRPr>
        </a:p>
      </dsp:txBody>
      <dsp:txXfrm>
        <a:off x="1057996" y="3439354"/>
        <a:ext cx="3639733" cy="916014"/>
      </dsp:txXfrm>
    </dsp:sp>
    <dsp:sp modelId="{BF00532D-6F6F-4D7C-8A56-0C83F5ECD2F7}">
      <dsp:nvSpPr>
        <dsp:cNvPr id="0" name=""/>
        <dsp:cNvSpPr/>
      </dsp:nvSpPr>
      <dsp:spPr>
        <a:xfrm>
          <a:off x="0" y="4584372"/>
          <a:ext cx="4697730" cy="916014"/>
        </a:xfrm>
        <a:prstGeom prst="roundRect">
          <a:avLst>
            <a:gd name="adj" fmla="val 10000"/>
          </a:avLst>
        </a:prstGeom>
        <a:solidFill>
          <a:srgbClr val="005A9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ADA45-169C-44B1-9FA9-0D19651C8BBF}">
      <dsp:nvSpPr>
        <dsp:cNvPr id="0" name=""/>
        <dsp:cNvSpPr/>
      </dsp:nvSpPr>
      <dsp:spPr>
        <a:xfrm>
          <a:off x="4191636" y="4828574"/>
          <a:ext cx="503807" cy="5038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0CB0F-4675-42BF-A391-F1523CE465A3}">
      <dsp:nvSpPr>
        <dsp:cNvPr id="0" name=""/>
        <dsp:cNvSpPr/>
      </dsp:nvSpPr>
      <dsp:spPr>
        <a:xfrm>
          <a:off x="1057996" y="4584372"/>
          <a:ext cx="363973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>
              <a:latin typeface="Book Antiqua" panose="02040602050305030304" pitchFamily="18" charset="0"/>
            </a:rPr>
            <a:t>Follow the event on </a:t>
          </a:r>
          <a:r>
            <a:rPr lang="en-US" sz="1500" b="0" kern="1200" dirty="0" smtClean="0">
              <a:latin typeface="Book Antiqua" panose="02040602050305030304" pitchFamily="18" charset="0"/>
            </a:rPr>
            <a:t>Instagram #</a:t>
          </a:r>
          <a:r>
            <a:rPr lang="en-US" sz="1500" b="0" kern="1200" dirty="0" err="1" smtClean="0">
              <a:latin typeface="Book Antiqua" panose="02040602050305030304" pitchFamily="18" charset="0"/>
            </a:rPr>
            <a:t>uniofadelaide</a:t>
          </a:r>
          <a:r>
            <a:rPr lang="en-US" sz="1500" b="0" kern="1200" dirty="0" smtClean="0">
              <a:latin typeface="Book Antiqua" panose="02040602050305030304" pitchFamily="18" charset="0"/>
            </a:rPr>
            <a:t> </a:t>
          </a:r>
          <a:endParaRPr lang="en-US" sz="1500" kern="1200" dirty="0">
            <a:latin typeface="Book Antiqua" panose="02040602050305030304" pitchFamily="18" charset="0"/>
          </a:endParaRPr>
        </a:p>
      </dsp:txBody>
      <dsp:txXfrm>
        <a:off x="1057996" y="4584372"/>
        <a:ext cx="3639733" cy="916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5396B-BB75-094C-81E0-3AFC22A4D267}">
      <dsp:nvSpPr>
        <dsp:cNvPr id="0" name=""/>
        <dsp:cNvSpPr/>
      </dsp:nvSpPr>
      <dsp:spPr>
        <a:xfrm rot="16200000">
          <a:off x="636673" y="-636673"/>
          <a:ext cx="1683781" cy="2957127"/>
        </a:xfrm>
        <a:prstGeom prst="round1Rect">
          <a:avLst/>
        </a:prstGeom>
        <a:solidFill>
          <a:srgbClr val="005A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0" kern="1200" dirty="0">
              <a:latin typeface="Arial Black" panose="020B0604020202020204" pitchFamily="34" charset="0"/>
              <a:cs typeface="Arial Black" panose="020B0604020202020204" pitchFamily="34" charset="0"/>
            </a:rPr>
            <a:t>What is AI?</a:t>
          </a:r>
        </a:p>
      </dsp:txBody>
      <dsp:txXfrm rot="5400000">
        <a:off x="-1" y="1"/>
        <a:ext cx="2957127" cy="1262835"/>
      </dsp:txXfrm>
    </dsp:sp>
    <dsp:sp modelId="{A60E74E2-0E3C-094A-94DC-0DCC7FC30AB8}">
      <dsp:nvSpPr>
        <dsp:cNvPr id="0" name=""/>
        <dsp:cNvSpPr/>
      </dsp:nvSpPr>
      <dsp:spPr>
        <a:xfrm>
          <a:off x="2957127" y="0"/>
          <a:ext cx="2957127" cy="1683781"/>
        </a:xfrm>
        <a:prstGeom prst="round1Rect">
          <a:avLst/>
        </a:prstGeom>
        <a:solidFill>
          <a:srgbClr val="005A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0" kern="1200" dirty="0">
              <a:latin typeface="Arial Black" panose="020B0604020202020204" pitchFamily="34" charset="0"/>
              <a:cs typeface="Arial Black" panose="020B0604020202020204" pitchFamily="34" charset="0"/>
            </a:rPr>
            <a:t>The Policy Explained</a:t>
          </a:r>
        </a:p>
      </dsp:txBody>
      <dsp:txXfrm>
        <a:off x="2957127" y="0"/>
        <a:ext cx="2957127" cy="1262835"/>
      </dsp:txXfrm>
    </dsp:sp>
    <dsp:sp modelId="{EDEEA0B5-B2B3-3645-93F3-C14C8CCCE2A6}">
      <dsp:nvSpPr>
        <dsp:cNvPr id="0" name=""/>
        <dsp:cNvSpPr/>
      </dsp:nvSpPr>
      <dsp:spPr>
        <a:xfrm rot="10800000">
          <a:off x="0" y="1683781"/>
          <a:ext cx="2957127" cy="1683781"/>
        </a:xfrm>
        <a:prstGeom prst="round1Rect">
          <a:avLst/>
        </a:prstGeom>
        <a:solidFill>
          <a:srgbClr val="005A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0" kern="1200" dirty="0">
              <a:latin typeface="Arial Black" panose="020B0604020202020204" pitchFamily="34" charset="0"/>
              <a:cs typeface="Arial Black" panose="020B0604020202020204" pitchFamily="34" charset="0"/>
            </a:rPr>
            <a:t>Upskill</a:t>
          </a:r>
        </a:p>
      </dsp:txBody>
      <dsp:txXfrm rot="10800000">
        <a:off x="0" y="2104726"/>
        <a:ext cx="2957127" cy="1262835"/>
      </dsp:txXfrm>
    </dsp:sp>
    <dsp:sp modelId="{578FEE3C-B810-984C-BD73-B9E5C7878280}">
      <dsp:nvSpPr>
        <dsp:cNvPr id="0" name=""/>
        <dsp:cNvSpPr/>
      </dsp:nvSpPr>
      <dsp:spPr>
        <a:xfrm rot="5400000">
          <a:off x="3593800" y="1047107"/>
          <a:ext cx="1683781" cy="2957127"/>
        </a:xfrm>
        <a:prstGeom prst="round1Rect">
          <a:avLst/>
        </a:prstGeom>
        <a:solidFill>
          <a:srgbClr val="005A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0" kern="1200" dirty="0">
              <a:latin typeface="Arial Black" panose="020B0604020202020204" pitchFamily="34" charset="0"/>
              <a:cs typeface="Arial Black" panose="020B0604020202020204" pitchFamily="34" charset="0"/>
            </a:rPr>
            <a:t>Get help</a:t>
          </a:r>
        </a:p>
      </dsp:txBody>
      <dsp:txXfrm rot="-5400000">
        <a:off x="2957127" y="2104726"/>
        <a:ext cx="2957127" cy="1262835"/>
      </dsp:txXfrm>
    </dsp:sp>
    <dsp:sp modelId="{CBC6608F-6DC9-424C-9BD5-744D21FD90A7}">
      <dsp:nvSpPr>
        <dsp:cNvPr id="0" name=""/>
        <dsp:cNvSpPr/>
      </dsp:nvSpPr>
      <dsp:spPr>
        <a:xfrm>
          <a:off x="2069989" y="1262835"/>
          <a:ext cx="1774276" cy="84189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0" kern="1200" dirty="0">
              <a:latin typeface="Arial Black" panose="020B0604020202020204" pitchFamily="34" charset="0"/>
              <a:cs typeface="Arial Black" panose="020B0604020202020204" pitchFamily="34" charset="0"/>
            </a:rPr>
            <a:t>AI website</a:t>
          </a:r>
        </a:p>
      </dsp:txBody>
      <dsp:txXfrm>
        <a:off x="2111087" y="1303933"/>
        <a:ext cx="1692080" cy="759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86D48-A6BC-8F48-8A4D-11BEC9810F6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60073-3413-9C4E-B612-1569E32E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0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AFAE62CC-8005-FB49-9047-F43B6CDBA4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6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03999" y="719998"/>
            <a:ext cx="4320000" cy="53280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4"/>
            <a:r>
              <a:rPr lang="en-US" dirty="0"/>
              <a:t>Click icon to add picture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University of Adelaide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97AC6C-8A94-A34B-BED9-40259D6F039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20000" y="719998"/>
            <a:ext cx="3060000" cy="5328000"/>
          </a:xfrm>
        </p:spPr>
        <p:txBody>
          <a:bodyPr/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5</a:t>
            </a:r>
          </a:p>
        </p:txBody>
      </p:sp>
    </p:spTree>
    <p:extLst>
      <p:ext uri="{BB962C8B-B14F-4D97-AF65-F5344CB8AC3E}">
        <p14:creationId xmlns:p14="http://schemas.microsoft.com/office/powerpoint/2010/main" val="26804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6C1180-FA62-E945-B60F-D8EFB4A166B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755518" y="719998"/>
            <a:ext cx="4680000" cy="5328000"/>
          </a:xfrm>
        </p:spPr>
        <p:txBody>
          <a:bodyPr/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5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7EEA71-9E6A-E149-BC81-F5AE612CF3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000" y="720000"/>
            <a:ext cx="2700000" cy="3060000"/>
          </a:xfrm>
        </p:spPr>
        <p:txBody>
          <a:bodyPr/>
          <a:lstStyle/>
          <a:p>
            <a:pPr lvl="4"/>
            <a:r>
              <a:rPr lang="en-US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716915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CBE09E-0382-574A-90AC-B6BA6C580B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0" y="720000"/>
            <a:ext cx="7703999" cy="5400000"/>
          </a:xfrm>
        </p:spPr>
        <p:txBody>
          <a:bodyPr/>
          <a:lstStyle/>
          <a:p>
            <a:pPr lvl="4"/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50462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4</a:t>
            </a:r>
          </a:p>
          <a:p>
            <a:pPr lvl="4"/>
            <a:r>
              <a:rPr lang="en-US" dirty="0"/>
              <a:t>Caption 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15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University of Adelaide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2BE044-CD47-1145-8681-96B3406A97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930" y="720000"/>
            <a:ext cx="8063850" cy="5328000"/>
          </a:xfrm>
        </p:spPr>
        <p:txBody>
          <a:bodyPr/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5</a:t>
            </a:r>
          </a:p>
        </p:txBody>
      </p:sp>
    </p:spTree>
    <p:extLst>
      <p:ext uri="{BB962C8B-B14F-4D97-AF65-F5344CB8AC3E}">
        <p14:creationId xmlns:p14="http://schemas.microsoft.com/office/powerpoint/2010/main" val="3484242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930" y="2160000"/>
            <a:ext cx="3914490" cy="3960000"/>
          </a:xfrm>
        </p:spPr>
        <p:txBody>
          <a:bodyPr/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9289" y="2160000"/>
            <a:ext cx="3914490" cy="3960000"/>
          </a:xfrm>
        </p:spPr>
        <p:txBody>
          <a:bodyPr/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13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38984" y="719998"/>
            <a:ext cx="4364797" cy="53280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2" indent="0">
              <a:buNone/>
              <a:defRPr sz="2800"/>
            </a:lvl2pPr>
            <a:lvl3pPr marL="914385" indent="0">
              <a:buNone/>
              <a:defRPr sz="2400"/>
            </a:lvl3pPr>
            <a:lvl4pPr marL="1371578" indent="0">
              <a:buNone/>
              <a:defRPr sz="2000"/>
            </a:lvl4pPr>
            <a:lvl5pPr marL="0" indent="0">
              <a:buNone/>
              <a:defRPr sz="2000"/>
            </a:lvl5pPr>
            <a:lvl6pPr marL="2285962" indent="0">
              <a:buNone/>
              <a:defRPr sz="2000"/>
            </a:lvl6pPr>
            <a:lvl7pPr marL="2743154" indent="0">
              <a:buNone/>
              <a:defRPr sz="2000"/>
            </a:lvl7pPr>
            <a:lvl8pPr marL="3200346" indent="0">
              <a:buNone/>
              <a:defRPr sz="2000"/>
            </a:lvl8pPr>
            <a:lvl9pPr marL="3657540" indent="0">
              <a:buNone/>
              <a:defRPr sz="2000"/>
            </a:lvl9pPr>
          </a:lstStyle>
          <a:p>
            <a:pPr lvl="4"/>
            <a:r>
              <a:rPr lang="en-US" dirty="0"/>
              <a:t>Click icon to add picture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University of Adelaide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97AC6C-8A94-A34B-BED9-40259D6F039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39929" y="719998"/>
            <a:ext cx="3374560" cy="5328000"/>
          </a:xfrm>
        </p:spPr>
        <p:txBody>
          <a:bodyPr/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5</a:t>
            </a:r>
          </a:p>
        </p:txBody>
      </p:sp>
    </p:spTree>
    <p:extLst>
      <p:ext uri="{BB962C8B-B14F-4D97-AF65-F5344CB8AC3E}">
        <p14:creationId xmlns:p14="http://schemas.microsoft.com/office/powerpoint/2010/main" val="3043713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6C1180-FA62-E945-B60F-D8EFB4A166B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15567" y="729640"/>
            <a:ext cx="4994349" cy="5328000"/>
          </a:xfrm>
        </p:spPr>
        <p:txBody>
          <a:bodyPr/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5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7EEA71-9E6A-E149-BC81-F5AE612CF3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9931" y="720000"/>
            <a:ext cx="2745089" cy="3060000"/>
          </a:xfrm>
        </p:spPr>
        <p:txBody>
          <a:bodyPr/>
          <a:lstStyle/>
          <a:p>
            <a:pPr lvl="4"/>
            <a:r>
              <a:rPr lang="en-US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912951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CBE09E-0382-574A-90AC-B6BA6C580B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930" y="720000"/>
            <a:ext cx="8063850" cy="5400000"/>
          </a:xfrm>
        </p:spPr>
        <p:txBody>
          <a:bodyPr/>
          <a:lstStyle/>
          <a:p>
            <a:pPr lvl="4"/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43061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1FF1FB-8641-DF41-B1DE-BA914BF94C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7025438-C45A-BB4D-9AF4-67F4E385C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4140752"/>
            <a:ext cx="7133585" cy="52661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lnSpc>
                <a:spcPts val="4000"/>
              </a:lnSpc>
              <a:defRPr sz="4200" b="1" i="0" cap="none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378A1-9BBD-2C4C-8AAD-A1288CB5FC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4944623"/>
            <a:ext cx="5760939" cy="388696"/>
          </a:xfrm>
        </p:spPr>
        <p:txBody>
          <a:bodyPr vert="horz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baseline="0">
                <a:latin typeface="Book Antiqua" panose="02040602050305030304" pitchFamily="18" charset="0"/>
              </a:defRPr>
            </a:lvl1pPr>
            <a:lvl2pPr>
              <a:defRPr sz="3600"/>
            </a:lvl2pPr>
            <a:lvl3pPr>
              <a:defRPr sz="2000"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Sub heading text runs in this space</a:t>
            </a:r>
          </a:p>
        </p:txBody>
      </p:sp>
    </p:spTree>
    <p:extLst>
      <p:ext uri="{BB962C8B-B14F-4D97-AF65-F5344CB8AC3E}">
        <p14:creationId xmlns:p14="http://schemas.microsoft.com/office/powerpoint/2010/main" val="105807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366F94-272E-BE4C-B64A-433370543B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7025438-C45A-BB4D-9AF4-67F4E385C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4140752"/>
            <a:ext cx="7133585" cy="52661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lnSpc>
                <a:spcPts val="4000"/>
              </a:lnSpc>
              <a:defRPr sz="4200" b="1" i="0" cap="none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378A1-9BBD-2C4C-8AAD-A1288CB5FC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4944623"/>
            <a:ext cx="5760939" cy="388696"/>
          </a:xfrm>
        </p:spPr>
        <p:txBody>
          <a:bodyPr vert="horz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baseline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  <a:lvl2pPr>
              <a:defRPr sz="3600"/>
            </a:lvl2pPr>
            <a:lvl3pPr>
              <a:defRPr sz="2000"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Sub heading text runs in this space</a:t>
            </a:r>
          </a:p>
        </p:txBody>
      </p:sp>
    </p:spTree>
    <p:extLst>
      <p:ext uri="{BB962C8B-B14F-4D97-AF65-F5344CB8AC3E}">
        <p14:creationId xmlns:p14="http://schemas.microsoft.com/office/powerpoint/2010/main" val="239778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B1739F-E96B-3447-9C74-AC79F541F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97D35FC-8AB2-C14D-9D53-E9F54D3FA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4140752"/>
            <a:ext cx="7133585" cy="52661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lnSpc>
                <a:spcPts val="4000"/>
              </a:lnSpc>
              <a:defRPr sz="4200" b="1" i="0" cap="none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F3D771F-26F6-854B-82F3-5B266AD16F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4944623"/>
            <a:ext cx="5760939" cy="388696"/>
          </a:xfrm>
        </p:spPr>
        <p:txBody>
          <a:bodyPr vert="horz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baseline="0">
                <a:latin typeface="Book Antiqua" panose="02040602050305030304" pitchFamily="18" charset="0"/>
              </a:defRPr>
            </a:lvl1pPr>
            <a:lvl2pPr>
              <a:defRPr sz="3600"/>
            </a:lvl2pPr>
            <a:lvl3pPr>
              <a:defRPr sz="2000"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Sub heading text runs in this space</a:t>
            </a:r>
          </a:p>
        </p:txBody>
      </p:sp>
    </p:spTree>
    <p:extLst>
      <p:ext uri="{BB962C8B-B14F-4D97-AF65-F5344CB8AC3E}">
        <p14:creationId xmlns:p14="http://schemas.microsoft.com/office/powerpoint/2010/main" val="71322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B0CAE7-B553-064E-9E75-22D1D4E33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B79CB7D-76F4-6D4F-B5BA-205793CA72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4140752"/>
            <a:ext cx="7133585" cy="52661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lnSpc>
                <a:spcPts val="4000"/>
              </a:lnSpc>
              <a:defRPr sz="4200" b="1" i="0" cap="none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16FE87-71BE-4340-88C8-728991540D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4944623"/>
            <a:ext cx="5760939" cy="388696"/>
          </a:xfrm>
        </p:spPr>
        <p:txBody>
          <a:bodyPr vert="horz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baseline="0">
                <a:latin typeface="Book Antiqua" panose="02040602050305030304" pitchFamily="18" charset="0"/>
              </a:defRPr>
            </a:lvl1pPr>
            <a:lvl2pPr>
              <a:defRPr sz="3600"/>
            </a:lvl2pPr>
            <a:lvl3pPr>
              <a:defRPr sz="2000"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Sub heading text runs in this space</a:t>
            </a:r>
          </a:p>
        </p:txBody>
      </p:sp>
    </p:spTree>
    <p:extLst>
      <p:ext uri="{BB962C8B-B14F-4D97-AF65-F5344CB8AC3E}">
        <p14:creationId xmlns:p14="http://schemas.microsoft.com/office/powerpoint/2010/main" val="331327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C8A4C-54B4-2642-B6E4-8E7BCCD115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0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4</a:t>
            </a:r>
          </a:p>
          <a:p>
            <a:pPr lvl="4"/>
            <a:r>
              <a:rPr lang="en-US" dirty="0"/>
              <a:t>Caption 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9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University of Adelaide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2BE044-CD47-1145-8681-96B3406A97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720000"/>
            <a:ext cx="7703999" cy="5328000"/>
          </a:xfrm>
        </p:spPr>
        <p:txBody>
          <a:bodyPr/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5</a:t>
            </a:r>
          </a:p>
        </p:txBody>
      </p:sp>
    </p:spTree>
    <p:extLst>
      <p:ext uri="{BB962C8B-B14F-4D97-AF65-F5344CB8AC3E}">
        <p14:creationId xmlns:p14="http://schemas.microsoft.com/office/powerpoint/2010/main" val="31075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01" y="2160000"/>
            <a:ext cx="3671999" cy="3960000"/>
          </a:xfrm>
        </p:spPr>
        <p:txBody>
          <a:bodyPr/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2000" y="2160000"/>
            <a:ext cx="3671999" cy="3960000"/>
          </a:xfrm>
        </p:spPr>
        <p:txBody>
          <a:bodyPr/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2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7703999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160000"/>
            <a:ext cx="7703999" cy="39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text 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80000"/>
            <a:ext cx="36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The University of Adelaide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3999" y="6480000"/>
            <a:ext cx="18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Slide </a:t>
            </a:r>
            <a:fld id="{D902FE81-C05A-FB4E-B374-FDEE4BFE83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2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80" r:id="rId3"/>
    <p:sldLayoutId id="2147483662" r:id="rId4"/>
    <p:sldLayoutId id="2147483666" r:id="rId5"/>
    <p:sldLayoutId id="214748366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102535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b="1" i="0" kern="1200">
          <a:solidFill>
            <a:srgbClr val="102535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b="1" i="0" kern="1200">
          <a:solidFill>
            <a:srgbClr val="005A9C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Book Antiqua" panose="02040602050305030304" pitchFamily="18" charset="0"/>
          <a:ea typeface="+mn-ea"/>
          <a:cs typeface="+mn-cs"/>
        </a:defRPr>
      </a:lvl3pPr>
      <a:lvl4pPr marL="176400" indent="-172800" algn="l" defTabSz="914400" rtl="0" eaLnBrk="1" latinLnBrk="0" hangingPunct="1">
        <a:lnSpc>
          <a:spcPct val="90000"/>
        </a:lnSpc>
        <a:spcBef>
          <a:spcPts val="500"/>
        </a:spcBef>
        <a:buClr>
          <a:srgbClr val="D40000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Book Antiqua" panose="02040602050305030304" pitchFamily="18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b="0" i="1" kern="1200">
          <a:solidFill>
            <a:schemeClr val="tx1">
              <a:lumMod val="75000"/>
              <a:lumOff val="25000"/>
            </a:schemeClr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7703999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160000"/>
            <a:ext cx="7703999" cy="39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text 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80000"/>
            <a:ext cx="36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The University of Adelaide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3999" y="6480000"/>
            <a:ext cx="18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Slide </a:t>
            </a:r>
            <a:fld id="{D902FE81-C05A-FB4E-B374-FDEE4BFE83C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92B08C-A175-0F43-9C44-186C7B1D6D9D}"/>
              </a:ext>
            </a:extLst>
          </p:cNvPr>
          <p:cNvCxnSpPr>
            <a:cxnSpLocks/>
          </p:cNvCxnSpPr>
          <p:nvPr userDrawn="1"/>
        </p:nvCxnSpPr>
        <p:spPr>
          <a:xfrm>
            <a:off x="720000" y="6300000"/>
            <a:ext cx="7703999" cy="0"/>
          </a:xfrm>
          <a:prstGeom prst="line">
            <a:avLst/>
          </a:prstGeom>
          <a:ln w="31750">
            <a:solidFill>
              <a:srgbClr val="D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35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102535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b="1" i="0" kern="1200">
          <a:solidFill>
            <a:srgbClr val="102535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b="1" i="0" kern="1200">
          <a:solidFill>
            <a:srgbClr val="005A9C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Book Antiqua" panose="02040602050305030304" pitchFamily="18" charset="0"/>
          <a:ea typeface="+mn-ea"/>
          <a:cs typeface="+mn-cs"/>
        </a:defRPr>
      </a:lvl3pPr>
      <a:lvl4pPr marL="176400" indent="-172800" algn="l" defTabSz="914400" rtl="0" eaLnBrk="1" latinLnBrk="0" hangingPunct="1">
        <a:lnSpc>
          <a:spcPct val="90000"/>
        </a:lnSpc>
        <a:spcBef>
          <a:spcPts val="500"/>
        </a:spcBef>
        <a:buClr>
          <a:srgbClr val="D40000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Book Antiqua" panose="02040602050305030304" pitchFamily="18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b="0" i="1" kern="1200">
          <a:solidFill>
            <a:schemeClr val="tx1">
              <a:lumMod val="75000"/>
              <a:lumOff val="25000"/>
            </a:schemeClr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930" y="720000"/>
            <a:ext cx="806385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30" y="2160000"/>
            <a:ext cx="8063850" cy="39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text 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931" y="6480000"/>
            <a:ext cx="36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The University of Adelaide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3780" y="6480000"/>
            <a:ext cx="18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Slide </a:t>
            </a:r>
            <a:fld id="{D902FE81-C05A-FB4E-B374-FDEE4BFE83C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92B08C-A175-0F43-9C44-186C7B1D6D9D}"/>
              </a:ext>
            </a:extLst>
          </p:cNvPr>
          <p:cNvCxnSpPr>
            <a:cxnSpLocks/>
          </p:cNvCxnSpPr>
          <p:nvPr userDrawn="1"/>
        </p:nvCxnSpPr>
        <p:spPr>
          <a:xfrm>
            <a:off x="539930" y="6300000"/>
            <a:ext cx="8063850" cy="0"/>
          </a:xfrm>
          <a:prstGeom prst="line">
            <a:avLst/>
          </a:prstGeom>
          <a:ln w="31750">
            <a:solidFill>
              <a:srgbClr val="D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80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hf hdr="0" dt="0"/>
  <p:txStyles>
    <p:titleStyle>
      <a:lvl1pPr algn="l" defTabSz="914385" rtl="0" eaLnBrk="1" latinLnBrk="0" hangingPunct="1">
        <a:lnSpc>
          <a:spcPct val="90000"/>
        </a:lnSpc>
        <a:spcBef>
          <a:spcPct val="0"/>
        </a:spcBef>
        <a:buNone/>
        <a:defRPr sz="2850" b="1" i="0" kern="1200">
          <a:solidFill>
            <a:srgbClr val="102535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85" rtl="0" eaLnBrk="1" latinLnBrk="0" hangingPunct="1">
        <a:lnSpc>
          <a:spcPct val="90000"/>
        </a:lnSpc>
        <a:spcBef>
          <a:spcPts val="1000"/>
        </a:spcBef>
        <a:buFontTx/>
        <a:buNone/>
        <a:defRPr sz="2100" b="1" i="0" kern="1200">
          <a:solidFill>
            <a:srgbClr val="102535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1pPr>
      <a:lvl2pPr marL="0" indent="0" algn="l" defTabSz="914385" rtl="0" eaLnBrk="1" latinLnBrk="0" hangingPunct="1">
        <a:lnSpc>
          <a:spcPct val="90000"/>
        </a:lnSpc>
        <a:spcBef>
          <a:spcPts val="500"/>
        </a:spcBef>
        <a:buFontTx/>
        <a:buNone/>
        <a:defRPr sz="1800" b="1" i="0" kern="1200">
          <a:solidFill>
            <a:srgbClr val="005A9C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2pPr>
      <a:lvl3pPr marL="0" indent="0" algn="l" defTabSz="914385" rtl="0" eaLnBrk="1" latinLnBrk="0" hangingPunct="1">
        <a:lnSpc>
          <a:spcPct val="90000"/>
        </a:lnSpc>
        <a:spcBef>
          <a:spcPts val="500"/>
        </a:spcBef>
        <a:buFontTx/>
        <a:buNone/>
        <a:defRPr sz="1500" kern="1200">
          <a:solidFill>
            <a:schemeClr val="tx1">
              <a:lumMod val="75000"/>
              <a:lumOff val="25000"/>
            </a:schemeClr>
          </a:solidFill>
          <a:latin typeface="Book Antiqua" panose="02040602050305030304" pitchFamily="18" charset="0"/>
          <a:ea typeface="+mn-ea"/>
          <a:cs typeface="+mn-cs"/>
        </a:defRPr>
      </a:lvl3pPr>
      <a:lvl4pPr marL="132281" indent="-129582" algn="l" defTabSz="914385" rtl="0" eaLnBrk="1" latinLnBrk="0" hangingPunct="1">
        <a:lnSpc>
          <a:spcPct val="90000"/>
        </a:lnSpc>
        <a:spcBef>
          <a:spcPts val="500"/>
        </a:spcBef>
        <a:buClr>
          <a:srgbClr val="D40000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Book Antiqua" panose="02040602050305030304" pitchFamily="18" charset="0"/>
          <a:ea typeface="+mn-ea"/>
          <a:cs typeface="+mn-cs"/>
        </a:defRPr>
      </a:lvl4pPr>
      <a:lvl5pPr marL="0" indent="0" algn="l" defTabSz="914385" rtl="0" eaLnBrk="1" latinLnBrk="0" hangingPunct="1">
        <a:lnSpc>
          <a:spcPct val="90000"/>
        </a:lnSpc>
        <a:spcBef>
          <a:spcPts val="500"/>
        </a:spcBef>
        <a:buFontTx/>
        <a:buNone/>
        <a:defRPr sz="1200" b="0" i="1" kern="1200">
          <a:solidFill>
            <a:schemeClr val="tx1">
              <a:lumMod val="75000"/>
              <a:lumOff val="25000"/>
            </a:schemeClr>
          </a:solidFill>
          <a:latin typeface="Book Antiqua" panose="02040602050305030304" pitchFamily="18" charset="0"/>
          <a:ea typeface="+mn-ea"/>
          <a:cs typeface="+mn-cs"/>
        </a:defRPr>
      </a:lvl5pPr>
      <a:lvl6pPr marL="2514558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0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3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36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5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8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0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2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4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6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40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diagramData" Target="../diagrams/data1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1.png"/><Relationship Id="rId10" Type="http://schemas.openxmlformats.org/officeDocument/2006/relationships/image" Target="../media/image10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20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42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C5F5A-361C-3A47-B657-EEDA50CD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189"/>
            <a:ext cx="2530602" cy="5567891"/>
          </a:xfrm>
        </p:spPr>
        <p:txBody>
          <a:bodyPr>
            <a:normAutofit/>
          </a:bodyPr>
          <a:lstStyle/>
          <a:p>
            <a:r>
              <a:rPr lang="en-US" sz="4500"/>
              <a:t>HUB Pop-up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811A7-A873-3749-8AD4-E3CBE834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875" y="6492875"/>
            <a:ext cx="3086100" cy="365125"/>
          </a:xfrm>
        </p:spPr>
        <p:txBody>
          <a:bodyPr>
            <a:normAutofit/>
          </a:bodyPr>
          <a:lstStyle/>
          <a:p>
            <a:pPr defTabSz="685709">
              <a:spcAft>
                <a:spcPts val="450"/>
              </a:spcAft>
            </a:pPr>
            <a:r>
              <a:rPr lang="en-US"/>
              <a:t>The University of Adelaide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C060F-3ED7-4649-BD3B-D64944893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4650" y="6492875"/>
            <a:ext cx="2057400" cy="365125"/>
          </a:xfrm>
        </p:spPr>
        <p:txBody>
          <a:bodyPr>
            <a:normAutofit/>
          </a:bodyPr>
          <a:lstStyle/>
          <a:p>
            <a:pPr defTabSz="685709">
              <a:spcAft>
                <a:spcPts val="450"/>
              </a:spcAft>
            </a:pPr>
            <a:r>
              <a:rPr lang="en-US" dirty="0"/>
              <a:t>Slide </a:t>
            </a:r>
            <a:fld id="{D902FE81-C05A-FB4E-B374-FDEE4BFE83C1}" type="slidenum">
              <a:rPr lang="en-US"/>
              <a:pPr defTabSz="685709">
                <a:spcAft>
                  <a:spcPts val="450"/>
                </a:spcAft>
              </a:pPr>
              <a:t>2</a:t>
            </a:fld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3394071-0FD6-43A2-AC4A-816A02FE88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700217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phic 8" descr="Clock">
            <a:extLst>
              <a:ext uri="{FF2B5EF4-FFF2-40B4-BE49-F238E27FC236}">
                <a16:creationId xmlns:a16="http://schemas.microsoft.com/office/drawing/2014/main" id="{03813819-3512-8149-A322-EEBC6EB4D4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915282" y="620392"/>
            <a:ext cx="914400" cy="914400"/>
          </a:xfrm>
          <a:prstGeom prst="rect">
            <a:avLst/>
          </a:prstGeom>
        </p:spPr>
      </p:pic>
      <p:pic>
        <p:nvPicPr>
          <p:cNvPr id="11" name="Graphic 10" descr="Help">
            <a:extLst>
              <a:ext uri="{FF2B5EF4-FFF2-40B4-BE49-F238E27FC236}">
                <a16:creationId xmlns:a16="http://schemas.microsoft.com/office/drawing/2014/main" id="{1D94891B-CE67-494E-AD72-0DE8933BCF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915282" y="1790700"/>
            <a:ext cx="914400" cy="914400"/>
          </a:xfrm>
          <a:prstGeom prst="rect">
            <a:avLst/>
          </a:prstGeom>
        </p:spPr>
      </p:pic>
      <p:pic>
        <p:nvPicPr>
          <p:cNvPr id="13" name="Graphic 12" descr="Clipboard Ticked">
            <a:extLst>
              <a:ext uri="{FF2B5EF4-FFF2-40B4-BE49-F238E27FC236}">
                <a16:creationId xmlns:a16="http://schemas.microsoft.com/office/drawing/2014/main" id="{F3CF06DF-69D5-B94A-84FF-ACADB41F61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915282" y="2883934"/>
            <a:ext cx="914400" cy="914400"/>
          </a:xfrm>
          <a:prstGeom prst="rect">
            <a:avLst/>
          </a:prstGeom>
        </p:spPr>
      </p:pic>
      <p:pic>
        <p:nvPicPr>
          <p:cNvPr id="15" name="Graphic 14" descr="Playbook">
            <a:extLst>
              <a:ext uri="{FF2B5EF4-FFF2-40B4-BE49-F238E27FC236}">
                <a16:creationId xmlns:a16="http://schemas.microsoft.com/office/drawing/2014/main" id="{566D11D2-63D4-134C-ACAC-D37F80ADF1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3906264" y="4047307"/>
            <a:ext cx="914400" cy="914400"/>
          </a:xfrm>
          <a:prstGeom prst="rect">
            <a:avLst/>
          </a:prstGeom>
        </p:spPr>
      </p:pic>
      <p:pic>
        <p:nvPicPr>
          <p:cNvPr id="17" name="Graphic 16" descr="Connections">
            <a:extLst>
              <a:ext uri="{FF2B5EF4-FFF2-40B4-BE49-F238E27FC236}">
                <a16:creationId xmlns:a16="http://schemas.microsoft.com/office/drawing/2014/main" id="{AC370941-1E9F-5E4F-9ECC-37B19B8657A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3897246" y="52252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9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C6E45B-EB65-ED43-A871-B89F919A0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734" y="1262532"/>
            <a:ext cx="8063850" cy="443948"/>
          </a:xfrm>
        </p:spPr>
        <p:txBody>
          <a:bodyPr/>
          <a:lstStyle/>
          <a:p>
            <a:r>
              <a:rPr lang="en-US" dirty="0"/>
              <a:t>ACADEMIC INTEGRITY WEBSITE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160619-46FD-7243-9F30-039C6AA7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9"/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University of Adelaide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AD4203-24A6-DB48-BE47-C70455B8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9"/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Slide </a:t>
            </a:r>
            <a:fld id="{D902FE81-C05A-FB4E-B374-FDEE4BFE83C1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709"/>
              <a:t>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1AA3B2C3-9239-F143-B050-5BE158E25B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900919"/>
              </p:ext>
            </p:extLst>
          </p:nvPr>
        </p:nvGraphicFramePr>
        <p:xfrm>
          <a:off x="1391645" y="1872793"/>
          <a:ext cx="5914255" cy="3367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7276" y="5475642"/>
            <a:ext cx="8616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b="1" dirty="0" smtClean="0"/>
              <a:t>www.adelaide.edu.au/student/success/academic-integrity-for-students</a:t>
            </a:r>
            <a:endParaRPr lang="en-AU" sz="2200" b="1" dirty="0"/>
          </a:p>
        </p:txBody>
      </p:sp>
    </p:spTree>
    <p:extLst>
      <p:ext uri="{BB962C8B-B14F-4D97-AF65-F5344CB8AC3E}">
        <p14:creationId xmlns:p14="http://schemas.microsoft.com/office/powerpoint/2010/main" val="91675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585"/>
            <a:ext cx="9144000" cy="51428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09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899" y="1333066"/>
            <a:ext cx="846287" cy="635322"/>
            <a:chOff x="5307830" y="325570"/>
            <a:chExt cx="1128382" cy="84720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pPr defTabSz="685709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pPr defTabSz="685709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50FD756E-77EA-7A47-A483-69E22F639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566935"/>
            <a:ext cx="3848101" cy="1180596"/>
          </a:xfrm>
        </p:spPr>
        <p:txBody>
          <a:bodyPr anchor="b">
            <a:normAutofit/>
          </a:bodyPr>
          <a:lstStyle/>
          <a:p>
            <a:r>
              <a:rPr lang="en-US" sz="3000" dirty="0"/>
              <a:t>SPEND 1 HOUR….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9456821-26B9-4181-B181-305FB820DC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2231" y="2458034"/>
            <a:ext cx="3630299" cy="3217419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pPr defTabSz="685709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0035D6FE-7FA2-4D67-8767-6F7E98AB16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2956" y="1173870"/>
            <a:ext cx="2135438" cy="1892571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pPr defTabSz="685709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0381C401-8AFE-4396-B195-C21EA1C7FB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9140" y="4225169"/>
            <a:ext cx="1553456" cy="1376778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pPr defTabSz="685709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D666C2-C790-6749-AF09-3638A930D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2965030"/>
            <a:ext cx="3145239" cy="2952885"/>
          </a:xfrm>
        </p:spPr>
        <p:txBody>
          <a:bodyPr>
            <a:normAutofit/>
          </a:bodyPr>
          <a:lstStyle/>
          <a:p>
            <a:r>
              <a:rPr lang="en-US" sz="1800" b="0" dirty="0">
                <a:latin typeface="Book Antiqua" panose="02040602050305030304" pitchFamily="18" charset="0"/>
              </a:rPr>
              <a:t>Prepare for the exams/assessments</a:t>
            </a:r>
          </a:p>
          <a:p>
            <a:pPr marL="257139" indent="-257139">
              <a:buFont typeface="Arial" panose="020B0604020202020204" pitchFamily="34" charset="0"/>
              <a:buChar char="•"/>
            </a:pPr>
            <a:r>
              <a:rPr lang="en-US" sz="1500" b="0" dirty="0">
                <a:latin typeface="Book Antiqua" panose="02040602050305030304" pitchFamily="18" charset="0"/>
              </a:rPr>
              <a:t>visit the new Academic Integrity website</a:t>
            </a:r>
          </a:p>
          <a:p>
            <a:pPr marL="257139" indent="-257139">
              <a:buFont typeface="Arial" panose="020B0604020202020204" pitchFamily="34" charset="0"/>
              <a:buChar char="•"/>
            </a:pPr>
            <a:r>
              <a:rPr lang="en-US" sz="1500" b="0" dirty="0">
                <a:latin typeface="Book Antiqua" panose="02040602050305030304" pitchFamily="18" charset="0"/>
              </a:rPr>
              <a:t>do the AI quiz</a:t>
            </a:r>
          </a:p>
          <a:p>
            <a:pPr marL="257139" indent="-257139">
              <a:buFont typeface="Arial" panose="020B0604020202020204" pitchFamily="34" charset="0"/>
              <a:buChar char="•"/>
            </a:pPr>
            <a:r>
              <a:rPr lang="en-US" sz="1500" b="0" dirty="0">
                <a:latin typeface="Book Antiqua" panose="02040602050305030304" pitchFamily="18" charset="0"/>
              </a:rPr>
              <a:t>choose the best mini-module for you</a:t>
            </a:r>
          </a:p>
          <a:p>
            <a:pPr marL="239282" lvl="1">
              <a:buFont typeface="Wingdings" pitchFamily="2" charset="2"/>
              <a:buChar char="Ø"/>
            </a:pPr>
            <a:r>
              <a:rPr lang="en-US" sz="1050" b="0" dirty="0">
                <a:latin typeface="Book Antiqua" panose="02040602050305030304" pitchFamily="18" charset="0"/>
              </a:rPr>
              <a:t>plagiarism and written assignments</a:t>
            </a:r>
          </a:p>
          <a:p>
            <a:pPr marL="239282" lvl="1">
              <a:buFont typeface="Wingdings" pitchFamily="2" charset="2"/>
              <a:buChar char="Ø"/>
            </a:pPr>
            <a:r>
              <a:rPr lang="en-US" sz="1050" b="0" dirty="0">
                <a:latin typeface="Book Antiqua" panose="02040602050305030304" pitchFamily="18" charset="0"/>
              </a:rPr>
              <a:t>working with others and collusion</a:t>
            </a:r>
          </a:p>
          <a:p>
            <a:pPr marL="239282" lvl="1">
              <a:buFont typeface="Wingdings" pitchFamily="2" charset="2"/>
              <a:buChar char="Ø"/>
            </a:pPr>
            <a:r>
              <a:rPr lang="en-US" sz="1050" b="0" dirty="0">
                <a:latin typeface="Book Antiqua" panose="02040602050305030304" pitchFamily="18" charset="0"/>
              </a:rPr>
              <a:t>using online study help sites and contract </a:t>
            </a:r>
            <a:br>
              <a:rPr lang="en-US" sz="1050" b="0" dirty="0">
                <a:latin typeface="Book Antiqua" panose="02040602050305030304" pitchFamily="18" charset="0"/>
              </a:rPr>
            </a:br>
            <a:r>
              <a:rPr lang="en-US" sz="1050" b="0" dirty="0">
                <a:latin typeface="Book Antiqua" panose="02040602050305030304" pitchFamily="18" charset="0"/>
              </a:rPr>
              <a:t>cheating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5E81BD-0677-124A-B247-0FA8C252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412" y="6361832"/>
            <a:ext cx="2966800" cy="273808"/>
          </a:xfrm>
        </p:spPr>
        <p:txBody>
          <a:bodyPr>
            <a:normAutofit/>
          </a:bodyPr>
          <a:lstStyle/>
          <a:p>
            <a:pPr defTabSz="685709">
              <a:spcAft>
                <a:spcPts val="450"/>
              </a:spcAft>
            </a:pPr>
            <a:r>
              <a:rPr lang="en-US" dirty="0">
                <a:solidFill>
                  <a:prstClr val="black">
                    <a:alpha val="80000"/>
                  </a:prstClr>
                </a:solidFill>
              </a:rPr>
              <a:t>The University of Adelaide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F4280B0-804E-4147-8EB5-0F253706F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1218" y="6363754"/>
            <a:ext cx="1800000" cy="134982"/>
          </a:xfrm>
        </p:spPr>
        <p:txBody>
          <a:bodyPr/>
          <a:lstStyle/>
          <a:p>
            <a:pPr defTabSz="685709"/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Slide </a:t>
            </a:r>
            <a:fld id="{D902FE81-C05A-FB4E-B374-FDEE4BFE83C1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709"/>
              <a:t>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" name="Graphic 3" descr="Badge 1">
            <a:extLst>
              <a:ext uri="{FF2B5EF4-FFF2-40B4-BE49-F238E27FC236}">
                <a16:creationId xmlns:a16="http://schemas.microsoft.com/office/drawing/2014/main" id="{96F61740-05BB-5B48-8D1B-6F0598FF4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90086" y="4457776"/>
            <a:ext cx="911563" cy="911563"/>
          </a:xfrm>
          <a:prstGeom prst="rect">
            <a:avLst/>
          </a:prstGeom>
        </p:spPr>
      </p:pic>
      <p:pic>
        <p:nvPicPr>
          <p:cNvPr id="9" name="Graphic 8" descr="Badge">
            <a:extLst>
              <a:ext uri="{FF2B5EF4-FFF2-40B4-BE49-F238E27FC236}">
                <a16:creationId xmlns:a16="http://schemas.microsoft.com/office/drawing/2014/main" id="{64E22899-C371-C14C-BA46-C8619CC3E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50761" y="1447807"/>
            <a:ext cx="1293776" cy="1293776"/>
          </a:xfrm>
          <a:prstGeom prst="rect">
            <a:avLst/>
          </a:prstGeom>
        </p:spPr>
      </p:pic>
      <p:pic>
        <p:nvPicPr>
          <p:cNvPr id="13" name="Graphic 12" descr="Badge 3">
            <a:extLst>
              <a:ext uri="{FF2B5EF4-FFF2-40B4-BE49-F238E27FC236}">
                <a16:creationId xmlns:a16="http://schemas.microsoft.com/office/drawing/2014/main" id="{7308FCB8-BDB9-794B-ADF6-89241D62DF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844710" y="2911734"/>
            <a:ext cx="2310017" cy="2310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02" y="484091"/>
            <a:ext cx="884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www.adelaide.edu.au/student/success/academic-integrity-awareness-week-challenge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84874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880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133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Book Antiqua</vt:lpstr>
      <vt:lpstr>Calibri</vt:lpstr>
      <vt:lpstr>Wingdings</vt:lpstr>
      <vt:lpstr>Office Theme</vt:lpstr>
      <vt:lpstr>1_Office Theme</vt:lpstr>
      <vt:lpstr>3_Office Theme</vt:lpstr>
      <vt:lpstr>PowerPoint Presentation</vt:lpstr>
      <vt:lpstr>HUB Pop-up</vt:lpstr>
      <vt:lpstr>ACADEMIC INTEGRITY WEBSITE</vt:lpstr>
      <vt:lpstr>SPEND 1 HOUR….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Tooher</dc:creator>
  <cp:lastModifiedBy>Emily Kemp</cp:lastModifiedBy>
  <cp:revision>8</cp:revision>
  <dcterms:created xsi:type="dcterms:W3CDTF">2020-10-11T22:46:24Z</dcterms:created>
  <dcterms:modified xsi:type="dcterms:W3CDTF">2020-10-20T04:30:30Z</dcterms:modified>
</cp:coreProperties>
</file>