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A3EF10-E486-4F9C-8281-FF0001BB25B4}" type="datetimeFigureOut">
              <a:rPr lang="en-AU" smtClean="0"/>
              <a:t>4/04/2022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8A173-0232-46AA-A3CE-1F14C0D732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5131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0b8c0b9951_0_6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-246063" y="542925"/>
            <a:ext cx="7342188" cy="4130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0" name="Google Shape;110;g10b8c0b9951_0_649:notes"/>
          <p:cNvSpPr txBox="1">
            <a:spLocks noGrp="1"/>
          </p:cNvSpPr>
          <p:nvPr>
            <p:ph type="body" idx="1"/>
          </p:nvPr>
        </p:nvSpPr>
        <p:spPr>
          <a:xfrm>
            <a:off x="672264" y="4977044"/>
            <a:ext cx="5505900" cy="3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br>
              <a:rPr lang="en-AU" i="0"/>
            </a:br>
            <a:endParaRPr i="0"/>
          </a:p>
        </p:txBody>
      </p:sp>
      <p:sp>
        <p:nvSpPr>
          <p:cNvPr id="111" name="Google Shape;111;g10b8c0b9951_0_649:notes"/>
          <p:cNvSpPr txBox="1">
            <a:spLocks noGrp="1"/>
          </p:cNvSpPr>
          <p:nvPr>
            <p:ph type="sldNum" idx="12"/>
          </p:nvPr>
        </p:nvSpPr>
        <p:spPr>
          <a:xfrm>
            <a:off x="5855969" y="8685213"/>
            <a:ext cx="9891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fld id="{00000000-1234-1234-1234-123412341234}" type="slidenum">
              <a:rPr kumimoji="0" lang="en-AU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t>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22ee2f7886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-246063" y="542925"/>
            <a:ext cx="7342188" cy="4130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22ee2f7886_0_11:notes"/>
          <p:cNvSpPr txBox="1">
            <a:spLocks noGrp="1"/>
          </p:cNvSpPr>
          <p:nvPr>
            <p:ph type="body" idx="1"/>
          </p:nvPr>
        </p:nvSpPr>
        <p:spPr>
          <a:xfrm>
            <a:off x="672264" y="4977044"/>
            <a:ext cx="5505900" cy="3481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1" name="Google Shape;131;g122ee2f7886_0_11:notes"/>
          <p:cNvSpPr txBox="1">
            <a:spLocks noGrp="1"/>
          </p:cNvSpPr>
          <p:nvPr>
            <p:ph type="sldNum" idx="12"/>
          </p:nvPr>
        </p:nvSpPr>
        <p:spPr>
          <a:xfrm>
            <a:off x="5855969" y="8685213"/>
            <a:ext cx="989100" cy="3600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AU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22ee2f788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-246063" y="542925"/>
            <a:ext cx="7342188" cy="4130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122ee2f7886_0_0:notes"/>
          <p:cNvSpPr txBox="1">
            <a:spLocks noGrp="1"/>
          </p:cNvSpPr>
          <p:nvPr>
            <p:ph type="body" idx="1"/>
          </p:nvPr>
        </p:nvSpPr>
        <p:spPr>
          <a:xfrm>
            <a:off x="672264" y="4977044"/>
            <a:ext cx="5505900" cy="3481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1" name="Google Shape;121;g122ee2f7886_0_0:notes"/>
          <p:cNvSpPr txBox="1">
            <a:spLocks noGrp="1"/>
          </p:cNvSpPr>
          <p:nvPr>
            <p:ph type="sldNum" idx="12"/>
          </p:nvPr>
        </p:nvSpPr>
        <p:spPr>
          <a:xfrm>
            <a:off x="5855969" y="8685213"/>
            <a:ext cx="989100" cy="3600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en-AU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3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ver_1">
  <p:cSld name="Cover_1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g10b8c0b9951_0_87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92" y="2030"/>
            <a:ext cx="12182819" cy="6853937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g10b8c0b9951_0_873"/>
          <p:cNvSpPr txBox="1">
            <a:spLocks noGrp="1"/>
          </p:cNvSpPr>
          <p:nvPr>
            <p:ph type="ctrTitle"/>
          </p:nvPr>
        </p:nvSpPr>
        <p:spPr>
          <a:xfrm>
            <a:off x="585500" y="1178712"/>
            <a:ext cx="6830414" cy="1470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entury Gothic"/>
              <a:buNone/>
              <a:defRPr sz="4798" b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g10b8c0b9951_0_873"/>
          <p:cNvSpPr txBox="1">
            <a:spLocks noGrp="1"/>
          </p:cNvSpPr>
          <p:nvPr>
            <p:ph type="body" idx="1"/>
          </p:nvPr>
        </p:nvSpPr>
        <p:spPr>
          <a:xfrm>
            <a:off x="585500" y="2818558"/>
            <a:ext cx="6830414" cy="7305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402" lvl="0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"/>
              <a:buNone/>
              <a:defRPr sz="2932" b="1">
                <a:solidFill>
                  <a:schemeClr val="lt2"/>
                </a:solidFill>
              </a:defRPr>
            </a:lvl1pPr>
            <a:lvl2pPr marL="1218804" lvl="1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40"/>
              <a:buNone/>
              <a:defRPr sz="2932" b="1">
                <a:solidFill>
                  <a:schemeClr val="lt2"/>
                </a:solidFill>
              </a:defRPr>
            </a:lvl2pPr>
            <a:lvl3pPr marL="1828206" lvl="2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540"/>
              <a:buNone/>
              <a:defRPr sz="2932" b="1">
                <a:solidFill>
                  <a:schemeClr val="lt2"/>
                </a:solidFill>
              </a:defRPr>
            </a:lvl3pPr>
            <a:lvl4pPr marL="2437608" lvl="3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932" b="1">
                <a:solidFill>
                  <a:schemeClr val="lt2"/>
                </a:solidFill>
              </a:defRPr>
            </a:lvl4pPr>
            <a:lvl5pPr marL="3047009" lvl="4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932" b="1">
                <a:solidFill>
                  <a:schemeClr val="lt2"/>
                </a:solidFill>
              </a:defRPr>
            </a:lvl5pPr>
            <a:lvl6pPr marL="3656411" lvl="5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932" b="1">
                <a:solidFill>
                  <a:schemeClr val="lt2"/>
                </a:solidFill>
              </a:defRPr>
            </a:lvl6pPr>
            <a:lvl7pPr marL="4265813" lvl="6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932" b="1">
                <a:solidFill>
                  <a:schemeClr val="lt2"/>
                </a:solidFill>
              </a:defRPr>
            </a:lvl7pPr>
            <a:lvl8pPr marL="4875215" lvl="7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932" b="1">
                <a:solidFill>
                  <a:schemeClr val="lt2"/>
                </a:solidFill>
              </a:defRPr>
            </a:lvl8pPr>
            <a:lvl9pPr marL="5484617" lvl="8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932" b="1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g10b8c0b9951_0_873"/>
          <p:cNvSpPr txBox="1">
            <a:spLocks noGrp="1"/>
          </p:cNvSpPr>
          <p:nvPr>
            <p:ph type="body" idx="2"/>
          </p:nvPr>
        </p:nvSpPr>
        <p:spPr>
          <a:xfrm>
            <a:off x="585500" y="4148539"/>
            <a:ext cx="6830414" cy="900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402" lvl="0" indent="-304701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866" b="0">
                <a:solidFill>
                  <a:schemeClr val="dk2"/>
                </a:solidFill>
              </a:defRPr>
            </a:lvl1pPr>
            <a:lvl2pPr marL="1218804" lvl="1" indent="-304701" algn="l">
              <a:lnSpc>
                <a:spcPct val="114285"/>
              </a:lnSpc>
              <a:spcBef>
                <a:spcPts val="400"/>
              </a:spcBef>
              <a:spcAft>
                <a:spcPts val="0"/>
              </a:spcAft>
              <a:buSzPts val="980"/>
              <a:buNone/>
              <a:defRPr sz="1866" b="0">
                <a:solidFill>
                  <a:schemeClr val="dk2"/>
                </a:solidFill>
              </a:defRPr>
            </a:lvl2pPr>
            <a:lvl3pPr marL="1828206" lvl="2" indent="-304701" algn="l">
              <a:lnSpc>
                <a:spcPct val="114285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980"/>
              <a:buNone/>
              <a:defRPr sz="1866" b="0">
                <a:solidFill>
                  <a:schemeClr val="dk2"/>
                </a:solidFill>
              </a:defRPr>
            </a:lvl3pPr>
            <a:lvl4pPr marL="2437608" lvl="3" indent="-304701" algn="l">
              <a:lnSpc>
                <a:spcPct val="114285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66" b="0">
                <a:solidFill>
                  <a:schemeClr val="dk2"/>
                </a:solidFill>
              </a:defRPr>
            </a:lvl4pPr>
            <a:lvl5pPr marL="3047009" lvl="4" indent="-304701" algn="l">
              <a:lnSpc>
                <a:spcPct val="114285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66" b="0">
                <a:solidFill>
                  <a:schemeClr val="dk2"/>
                </a:solidFill>
              </a:defRPr>
            </a:lvl5pPr>
            <a:lvl6pPr marL="3656411" lvl="5" indent="-304701" algn="l">
              <a:lnSpc>
                <a:spcPct val="114285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66" b="0">
                <a:solidFill>
                  <a:schemeClr val="dk2"/>
                </a:solidFill>
              </a:defRPr>
            </a:lvl6pPr>
            <a:lvl7pPr marL="4265813" lvl="6" indent="-304701" algn="l">
              <a:lnSpc>
                <a:spcPct val="114285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66" b="0">
                <a:solidFill>
                  <a:schemeClr val="dk2"/>
                </a:solidFill>
              </a:defRPr>
            </a:lvl7pPr>
            <a:lvl8pPr marL="4875215" lvl="7" indent="-304701" algn="l">
              <a:lnSpc>
                <a:spcPct val="114285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66" b="0">
                <a:solidFill>
                  <a:schemeClr val="dk2"/>
                </a:solidFill>
              </a:defRPr>
            </a:lvl8pPr>
            <a:lvl9pPr marL="5484617" lvl="8" indent="-304701" algn="l">
              <a:lnSpc>
                <a:spcPct val="114285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866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03423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bg>
      <p:bgPr>
        <a:solidFill>
          <a:srgbClr val="E9EEF1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g10b8c0b9951_0_916" descr="A close up of a logo&#10;&#10;Description generated with very high confidenc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393420" y="765685"/>
            <a:ext cx="7521174" cy="5082505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g10b8c0b9951_0_916"/>
          <p:cNvSpPr txBox="1">
            <a:spLocks noGrp="1"/>
          </p:cNvSpPr>
          <p:nvPr>
            <p:ph type="title"/>
          </p:nvPr>
        </p:nvSpPr>
        <p:spPr>
          <a:xfrm>
            <a:off x="585498" y="497930"/>
            <a:ext cx="11038083" cy="892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g10b8c0b9951_0_916"/>
          <p:cNvSpPr txBox="1">
            <a:spLocks noGrp="1"/>
          </p:cNvSpPr>
          <p:nvPr>
            <p:ph type="body" idx="1"/>
          </p:nvPr>
        </p:nvSpPr>
        <p:spPr>
          <a:xfrm>
            <a:off x="585348" y="2797864"/>
            <a:ext cx="4190872" cy="3016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402" lvl="0" indent="-304701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/>
            </a:lvl1pPr>
            <a:lvl2pPr marL="1218804" lvl="1" indent="-304701" algn="l">
              <a:lnSpc>
                <a:spcPct val="113333"/>
              </a:lnSpc>
              <a:spcBef>
                <a:spcPts val="1200"/>
              </a:spcBef>
              <a:spcAft>
                <a:spcPts val="0"/>
              </a:spcAft>
              <a:buSzPts val="1260"/>
              <a:buNone/>
              <a:defRPr/>
            </a:lvl2pPr>
            <a:lvl3pPr marL="1828206" lvl="2" indent="-30470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Clr>
                <a:schemeClr val="dk2"/>
              </a:buClr>
              <a:buSzPts val="1260"/>
              <a:buNone/>
              <a:defRPr/>
            </a:lvl3pPr>
            <a:lvl4pPr marL="2437608" lvl="3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∙"/>
              <a:defRPr/>
            </a:lvl4pPr>
            <a:lvl5pPr marL="3047009" lvl="4" indent="-423196" algn="l">
              <a:lnSpc>
                <a:spcPct val="114285"/>
              </a:lnSpc>
              <a:spcBef>
                <a:spcPts val="666"/>
              </a:spcBef>
              <a:spcAft>
                <a:spcPts val="0"/>
              </a:spcAft>
              <a:buSzPts val="1400"/>
              <a:buChar char="○"/>
              <a:defRPr/>
            </a:lvl5pPr>
            <a:lvl6pPr marL="3656411" lvl="5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6pPr>
            <a:lvl7pPr marL="4265813" lvl="6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7pPr>
            <a:lvl8pPr marL="4875215" lvl="7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8pPr>
            <a:lvl9pPr marL="5484617" lvl="8" indent="-457051" algn="l">
              <a:lnSpc>
                <a:spcPct val="88888"/>
              </a:lnSpc>
              <a:spcBef>
                <a:spcPts val="666"/>
              </a:spcBef>
              <a:spcAft>
                <a:spcPts val="666"/>
              </a:spcAft>
              <a:buSzPts val="1800"/>
              <a:buChar char="○"/>
              <a:defRPr/>
            </a:lvl9pPr>
          </a:lstStyle>
          <a:p>
            <a:endParaRPr/>
          </a:p>
        </p:txBody>
      </p:sp>
      <p:sp>
        <p:nvSpPr>
          <p:cNvPr id="62" name="Google Shape;62;g10b8c0b9951_0_916"/>
          <p:cNvSpPr txBox="1">
            <a:spLocks noGrp="1"/>
          </p:cNvSpPr>
          <p:nvPr>
            <p:ph type="sldNum" idx="12"/>
          </p:nvPr>
        </p:nvSpPr>
        <p:spPr>
          <a:xfrm>
            <a:off x="11599979" y="6086101"/>
            <a:ext cx="435524" cy="215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fld id="{00000000-1234-1234-1234-12341234123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43321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0b8c0b9951_0_921"/>
          <p:cNvSpPr txBox="1">
            <a:spLocks noGrp="1"/>
          </p:cNvSpPr>
          <p:nvPr>
            <p:ph type="title"/>
          </p:nvPr>
        </p:nvSpPr>
        <p:spPr>
          <a:xfrm>
            <a:off x="585498" y="497930"/>
            <a:ext cx="11038083" cy="892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g10b8c0b9951_0_921"/>
          <p:cNvSpPr txBox="1">
            <a:spLocks noGrp="1"/>
          </p:cNvSpPr>
          <p:nvPr>
            <p:ph type="body" idx="1"/>
          </p:nvPr>
        </p:nvSpPr>
        <p:spPr>
          <a:xfrm>
            <a:off x="585346" y="2797864"/>
            <a:ext cx="11038083" cy="3016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402" lvl="0" indent="-304701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/>
            </a:lvl1pPr>
            <a:lvl2pPr marL="1218804" lvl="1" indent="-304701" algn="l">
              <a:lnSpc>
                <a:spcPct val="113333"/>
              </a:lnSpc>
              <a:spcBef>
                <a:spcPts val="1200"/>
              </a:spcBef>
              <a:spcAft>
                <a:spcPts val="0"/>
              </a:spcAft>
              <a:buSzPts val="1260"/>
              <a:buNone/>
              <a:defRPr/>
            </a:lvl2pPr>
            <a:lvl3pPr marL="1828206" lvl="2" indent="-30470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Clr>
                <a:schemeClr val="dk2"/>
              </a:buClr>
              <a:buSzPts val="1260"/>
              <a:buNone/>
              <a:defRPr/>
            </a:lvl3pPr>
            <a:lvl4pPr marL="2437608" lvl="3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∙"/>
              <a:defRPr/>
            </a:lvl4pPr>
            <a:lvl5pPr marL="3047009" lvl="4" indent="-423196" algn="l">
              <a:lnSpc>
                <a:spcPct val="114285"/>
              </a:lnSpc>
              <a:spcBef>
                <a:spcPts val="666"/>
              </a:spcBef>
              <a:spcAft>
                <a:spcPts val="0"/>
              </a:spcAft>
              <a:buSzPts val="1400"/>
              <a:buChar char="○"/>
              <a:defRPr/>
            </a:lvl5pPr>
            <a:lvl6pPr marL="3656411" lvl="5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6pPr>
            <a:lvl7pPr marL="4265813" lvl="6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7pPr>
            <a:lvl8pPr marL="4875215" lvl="7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8pPr>
            <a:lvl9pPr marL="5484617" lvl="8" indent="-457051" algn="l">
              <a:lnSpc>
                <a:spcPct val="88888"/>
              </a:lnSpc>
              <a:spcBef>
                <a:spcPts val="666"/>
              </a:spcBef>
              <a:spcAft>
                <a:spcPts val="666"/>
              </a:spcAft>
              <a:buSzPts val="1800"/>
              <a:buChar char="○"/>
              <a:defRPr/>
            </a:lvl9pPr>
          </a:lstStyle>
          <a:p>
            <a:endParaRPr/>
          </a:p>
        </p:txBody>
      </p:sp>
      <p:sp>
        <p:nvSpPr>
          <p:cNvPr id="66" name="Google Shape;66;g10b8c0b9951_0_921"/>
          <p:cNvSpPr txBox="1">
            <a:spLocks noGrp="1"/>
          </p:cNvSpPr>
          <p:nvPr>
            <p:ph type="sldNum" idx="12"/>
          </p:nvPr>
        </p:nvSpPr>
        <p:spPr>
          <a:xfrm>
            <a:off x="11599979" y="6086101"/>
            <a:ext cx="435524" cy="215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fld id="{00000000-1234-1234-1234-12341234123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040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dent_Title and Content">
  <p:cSld name="Indent_Title and Conten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0b8c0b9951_0_925"/>
          <p:cNvSpPr txBox="1">
            <a:spLocks noGrp="1"/>
          </p:cNvSpPr>
          <p:nvPr>
            <p:ph type="title"/>
          </p:nvPr>
        </p:nvSpPr>
        <p:spPr>
          <a:xfrm>
            <a:off x="585498" y="497930"/>
            <a:ext cx="11038083" cy="892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g10b8c0b9951_0_925"/>
          <p:cNvSpPr txBox="1">
            <a:spLocks noGrp="1"/>
          </p:cNvSpPr>
          <p:nvPr>
            <p:ph type="body" idx="1"/>
          </p:nvPr>
        </p:nvSpPr>
        <p:spPr>
          <a:xfrm>
            <a:off x="1331667" y="2049274"/>
            <a:ext cx="10291813" cy="3764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402" lvl="0" indent="-304701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/>
            </a:lvl1pPr>
            <a:lvl2pPr marL="1218804" lvl="1" indent="-304701" algn="l">
              <a:lnSpc>
                <a:spcPct val="113333"/>
              </a:lnSpc>
              <a:spcBef>
                <a:spcPts val="1200"/>
              </a:spcBef>
              <a:spcAft>
                <a:spcPts val="0"/>
              </a:spcAft>
              <a:buSzPts val="1260"/>
              <a:buNone/>
              <a:defRPr/>
            </a:lvl2pPr>
            <a:lvl3pPr marL="1828206" lvl="2" indent="-30470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Clr>
                <a:schemeClr val="dk2"/>
              </a:buClr>
              <a:buSzPts val="1260"/>
              <a:buNone/>
              <a:defRPr/>
            </a:lvl3pPr>
            <a:lvl4pPr marL="2437608" lvl="3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∙"/>
              <a:defRPr/>
            </a:lvl4pPr>
            <a:lvl5pPr marL="3047009" lvl="4" indent="-423196" algn="l">
              <a:lnSpc>
                <a:spcPct val="114285"/>
              </a:lnSpc>
              <a:spcBef>
                <a:spcPts val="666"/>
              </a:spcBef>
              <a:spcAft>
                <a:spcPts val="0"/>
              </a:spcAft>
              <a:buSzPts val="1400"/>
              <a:buChar char="○"/>
              <a:defRPr/>
            </a:lvl5pPr>
            <a:lvl6pPr marL="3656411" lvl="5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6pPr>
            <a:lvl7pPr marL="4265813" lvl="6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7pPr>
            <a:lvl8pPr marL="4875215" lvl="7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8pPr>
            <a:lvl9pPr marL="5484617" lvl="8" indent="-457051" algn="l">
              <a:lnSpc>
                <a:spcPct val="88888"/>
              </a:lnSpc>
              <a:spcBef>
                <a:spcPts val="666"/>
              </a:spcBef>
              <a:spcAft>
                <a:spcPts val="666"/>
              </a:spcAft>
              <a:buSzPts val="1800"/>
              <a:buChar char="○"/>
              <a:defRPr/>
            </a:lvl9pPr>
          </a:lstStyle>
          <a:p>
            <a:endParaRPr/>
          </a:p>
        </p:txBody>
      </p:sp>
      <p:sp>
        <p:nvSpPr>
          <p:cNvPr id="70" name="Google Shape;70;g10b8c0b9951_0_925"/>
          <p:cNvSpPr txBox="1">
            <a:spLocks noGrp="1"/>
          </p:cNvSpPr>
          <p:nvPr>
            <p:ph type="sldNum" idx="12"/>
          </p:nvPr>
        </p:nvSpPr>
        <p:spPr>
          <a:xfrm>
            <a:off x="11599979" y="6086101"/>
            <a:ext cx="435524" cy="215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fld id="{00000000-1234-1234-1234-12341234123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17572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0b8c0b9951_0_929"/>
          <p:cNvSpPr txBox="1">
            <a:spLocks noGrp="1"/>
          </p:cNvSpPr>
          <p:nvPr>
            <p:ph type="title"/>
          </p:nvPr>
        </p:nvSpPr>
        <p:spPr>
          <a:xfrm>
            <a:off x="585498" y="497930"/>
            <a:ext cx="11038083" cy="892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g10b8c0b9951_0_929"/>
          <p:cNvSpPr txBox="1">
            <a:spLocks noGrp="1"/>
          </p:cNvSpPr>
          <p:nvPr>
            <p:ph type="body" idx="1"/>
          </p:nvPr>
        </p:nvSpPr>
        <p:spPr>
          <a:xfrm>
            <a:off x="6212433" y="2797864"/>
            <a:ext cx="5411060" cy="3016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402" lvl="0" indent="-304701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/>
            </a:lvl1pPr>
            <a:lvl2pPr marL="1218804" lvl="1" indent="-304701" algn="l">
              <a:lnSpc>
                <a:spcPct val="113333"/>
              </a:lnSpc>
              <a:spcBef>
                <a:spcPts val="1200"/>
              </a:spcBef>
              <a:spcAft>
                <a:spcPts val="0"/>
              </a:spcAft>
              <a:buSzPts val="1260"/>
              <a:buNone/>
              <a:defRPr/>
            </a:lvl2pPr>
            <a:lvl3pPr marL="1828206" lvl="2" indent="-30470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Clr>
                <a:schemeClr val="dk2"/>
              </a:buClr>
              <a:buSzPts val="1260"/>
              <a:buNone/>
              <a:defRPr/>
            </a:lvl3pPr>
            <a:lvl4pPr marL="2437608" lvl="3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∙"/>
              <a:defRPr/>
            </a:lvl4pPr>
            <a:lvl5pPr marL="3047009" lvl="4" indent="-423196" algn="l">
              <a:lnSpc>
                <a:spcPct val="114285"/>
              </a:lnSpc>
              <a:spcBef>
                <a:spcPts val="666"/>
              </a:spcBef>
              <a:spcAft>
                <a:spcPts val="0"/>
              </a:spcAft>
              <a:buSzPts val="1400"/>
              <a:buChar char="○"/>
              <a:defRPr/>
            </a:lvl5pPr>
            <a:lvl6pPr marL="3656411" lvl="5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6pPr>
            <a:lvl7pPr marL="4265813" lvl="6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7pPr>
            <a:lvl8pPr marL="4875215" lvl="7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8pPr>
            <a:lvl9pPr marL="5484617" lvl="8" indent="-457051" algn="l">
              <a:lnSpc>
                <a:spcPct val="88888"/>
              </a:lnSpc>
              <a:spcBef>
                <a:spcPts val="666"/>
              </a:spcBef>
              <a:spcAft>
                <a:spcPts val="666"/>
              </a:spcAft>
              <a:buSzPts val="1800"/>
              <a:buChar char="○"/>
              <a:defRPr/>
            </a:lvl9pPr>
          </a:lstStyle>
          <a:p>
            <a:endParaRPr/>
          </a:p>
        </p:txBody>
      </p:sp>
      <p:sp>
        <p:nvSpPr>
          <p:cNvPr id="74" name="Google Shape;74;g10b8c0b9951_0_929"/>
          <p:cNvSpPr txBox="1">
            <a:spLocks noGrp="1"/>
          </p:cNvSpPr>
          <p:nvPr>
            <p:ph type="body" idx="2"/>
          </p:nvPr>
        </p:nvSpPr>
        <p:spPr>
          <a:xfrm>
            <a:off x="585498" y="2796911"/>
            <a:ext cx="5411060" cy="3016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402" lvl="0" indent="-304701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/>
            </a:lvl1pPr>
            <a:lvl2pPr marL="1218804" lvl="1" indent="-304701" algn="l">
              <a:lnSpc>
                <a:spcPct val="113333"/>
              </a:lnSpc>
              <a:spcBef>
                <a:spcPts val="1200"/>
              </a:spcBef>
              <a:spcAft>
                <a:spcPts val="0"/>
              </a:spcAft>
              <a:buSzPts val="1260"/>
              <a:buNone/>
              <a:defRPr/>
            </a:lvl2pPr>
            <a:lvl3pPr marL="1828206" lvl="2" indent="-30470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Clr>
                <a:schemeClr val="dk2"/>
              </a:buClr>
              <a:buSzPts val="1260"/>
              <a:buNone/>
              <a:defRPr/>
            </a:lvl3pPr>
            <a:lvl4pPr marL="2437608" lvl="3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∙"/>
              <a:defRPr/>
            </a:lvl4pPr>
            <a:lvl5pPr marL="3047009" lvl="4" indent="-423196" algn="l">
              <a:lnSpc>
                <a:spcPct val="114285"/>
              </a:lnSpc>
              <a:spcBef>
                <a:spcPts val="666"/>
              </a:spcBef>
              <a:spcAft>
                <a:spcPts val="0"/>
              </a:spcAft>
              <a:buSzPts val="1400"/>
              <a:buChar char="○"/>
              <a:defRPr/>
            </a:lvl5pPr>
            <a:lvl6pPr marL="3656411" lvl="5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6pPr>
            <a:lvl7pPr marL="4265813" lvl="6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7pPr>
            <a:lvl8pPr marL="4875215" lvl="7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8pPr>
            <a:lvl9pPr marL="5484617" lvl="8" indent="-457051" algn="l">
              <a:lnSpc>
                <a:spcPct val="88888"/>
              </a:lnSpc>
              <a:spcBef>
                <a:spcPts val="666"/>
              </a:spcBef>
              <a:spcAft>
                <a:spcPts val="666"/>
              </a:spcAft>
              <a:buSzPts val="1800"/>
              <a:buChar char="○"/>
              <a:defRPr/>
            </a:lvl9pPr>
          </a:lstStyle>
          <a:p>
            <a:endParaRPr/>
          </a:p>
        </p:txBody>
      </p:sp>
      <p:sp>
        <p:nvSpPr>
          <p:cNvPr id="75" name="Google Shape;75;g10b8c0b9951_0_929"/>
          <p:cNvSpPr txBox="1">
            <a:spLocks noGrp="1"/>
          </p:cNvSpPr>
          <p:nvPr>
            <p:ph type="sldNum" idx="12"/>
          </p:nvPr>
        </p:nvSpPr>
        <p:spPr>
          <a:xfrm>
            <a:off x="11599979" y="6086101"/>
            <a:ext cx="435524" cy="215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fld id="{00000000-1234-1234-1234-12341234123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1815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ideo">
  <p:cSld name="Video">
    <p:bg>
      <p:bgPr>
        <a:solidFill>
          <a:srgbClr val="E5E8ED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g10b8c0b9951_0_9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334322" y="1052"/>
            <a:ext cx="4857679" cy="6855898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g10b8c0b9951_0_934"/>
          <p:cNvSpPr/>
          <p:nvPr/>
        </p:nvSpPr>
        <p:spPr>
          <a:xfrm>
            <a:off x="11405795" y="5979854"/>
            <a:ext cx="786206" cy="428494"/>
          </a:xfrm>
          <a:custGeom>
            <a:avLst/>
            <a:gdLst/>
            <a:ahLst/>
            <a:cxnLst/>
            <a:rect l="l" t="t" r="r" b="b"/>
            <a:pathLst>
              <a:path w="589757" h="321470" extrusionOk="0">
                <a:moveTo>
                  <a:pt x="163255" y="0"/>
                </a:moveTo>
                <a:lnTo>
                  <a:pt x="167318" y="0"/>
                </a:lnTo>
                <a:lnTo>
                  <a:pt x="589757" y="0"/>
                </a:lnTo>
                <a:lnTo>
                  <a:pt x="589757" y="321470"/>
                </a:lnTo>
                <a:lnTo>
                  <a:pt x="167318" y="321470"/>
                </a:lnTo>
                <a:lnTo>
                  <a:pt x="163255" y="321470"/>
                </a:lnTo>
                <a:lnTo>
                  <a:pt x="163255" y="320682"/>
                </a:lnTo>
                <a:lnTo>
                  <a:pt x="102190" y="308839"/>
                </a:lnTo>
                <a:cubicBezTo>
                  <a:pt x="42137" y="284438"/>
                  <a:pt x="0" y="227313"/>
                  <a:pt x="0" y="160735"/>
                </a:cubicBezTo>
                <a:cubicBezTo>
                  <a:pt x="0" y="94157"/>
                  <a:pt x="42137" y="37033"/>
                  <a:pt x="102190" y="12632"/>
                </a:cubicBezTo>
                <a:lnTo>
                  <a:pt x="163255" y="788"/>
                </a:lnTo>
                <a:close/>
              </a:path>
            </a:pathLst>
          </a:custGeom>
          <a:solidFill>
            <a:schemeClr val="accent1">
              <a:alpha val="84705"/>
            </a:schemeClr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399" b="0" i="0" u="none" strike="noStrike" cap="non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9" name="Google Shape;79;g10b8c0b9951_0_934"/>
          <p:cNvSpPr txBox="1">
            <a:spLocks noGrp="1"/>
          </p:cNvSpPr>
          <p:nvPr>
            <p:ph type="title"/>
          </p:nvPr>
        </p:nvSpPr>
        <p:spPr>
          <a:xfrm>
            <a:off x="585499" y="497930"/>
            <a:ext cx="5870580" cy="892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g10b8c0b9951_0_934"/>
          <p:cNvSpPr txBox="1"/>
          <p:nvPr/>
        </p:nvSpPr>
        <p:spPr>
          <a:xfrm>
            <a:off x="585498" y="6084522"/>
            <a:ext cx="921440" cy="215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AU" sz="1333" b="0" i="0" u="none" strike="noStrike" cap="none">
                <a:solidFill>
                  <a:schemeClr val="accent3"/>
                </a:solidFill>
                <a:latin typeface="Ubuntu"/>
                <a:ea typeface="Ubuntu"/>
                <a:cs typeface="Ubuntu"/>
                <a:sym typeface="Ubuntu"/>
              </a:rPr>
              <a:t>Studiosity ∙</a:t>
            </a:r>
            <a:endParaRPr sz="1333" b="0" i="0" u="none" strike="noStrike" cap="none">
              <a:solidFill>
                <a:schemeClr val="accent3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1" name="Google Shape;81;g10b8c0b9951_0_934"/>
          <p:cNvSpPr/>
          <p:nvPr/>
        </p:nvSpPr>
        <p:spPr>
          <a:xfrm>
            <a:off x="585498" y="2083466"/>
            <a:ext cx="211163" cy="211135"/>
          </a:xfrm>
          <a:prstGeom prst="flowChartConnector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399" b="0" i="0" u="none" strike="noStrike" cap="non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2" name="Google Shape;82;g10b8c0b9951_0_934"/>
          <p:cNvSpPr txBox="1">
            <a:spLocks noGrp="1"/>
          </p:cNvSpPr>
          <p:nvPr>
            <p:ph type="body" idx="1"/>
          </p:nvPr>
        </p:nvSpPr>
        <p:spPr>
          <a:xfrm>
            <a:off x="585498" y="2797535"/>
            <a:ext cx="2090837" cy="3018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402" lvl="0" indent="-304701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/>
            </a:lvl1pPr>
            <a:lvl2pPr marL="1218804" lvl="1" indent="-304701" algn="l">
              <a:lnSpc>
                <a:spcPct val="113333"/>
              </a:lnSpc>
              <a:spcBef>
                <a:spcPts val="1200"/>
              </a:spcBef>
              <a:spcAft>
                <a:spcPts val="0"/>
              </a:spcAft>
              <a:buSzPts val="1260"/>
              <a:buNone/>
              <a:defRPr/>
            </a:lvl2pPr>
            <a:lvl3pPr marL="1828206" lvl="2" indent="-30470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Clr>
                <a:schemeClr val="dk2"/>
              </a:buClr>
              <a:buSzPts val="1260"/>
              <a:buNone/>
              <a:defRPr/>
            </a:lvl3pPr>
            <a:lvl4pPr marL="2437608" lvl="3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∙"/>
              <a:defRPr/>
            </a:lvl4pPr>
            <a:lvl5pPr marL="3047009" lvl="4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5pPr>
            <a:lvl6pPr marL="3656411" lvl="5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6pPr>
            <a:lvl7pPr marL="4265813" lvl="6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7pPr>
            <a:lvl8pPr marL="4875215" lvl="7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8pPr>
            <a:lvl9pPr marL="5484617" lvl="8" indent="-457051" algn="l">
              <a:lnSpc>
                <a:spcPct val="88888"/>
              </a:lnSpc>
              <a:spcBef>
                <a:spcPts val="666"/>
              </a:spcBef>
              <a:spcAft>
                <a:spcPts val="666"/>
              </a:spcAft>
              <a:buSzPts val="1800"/>
              <a:buChar char="○"/>
              <a:defRPr/>
            </a:lvl9pPr>
          </a:lstStyle>
          <a:p>
            <a:endParaRPr/>
          </a:p>
        </p:txBody>
      </p:sp>
      <p:sp>
        <p:nvSpPr>
          <p:cNvPr id="83" name="Google Shape;83;g10b8c0b9951_0_934"/>
          <p:cNvSpPr txBox="1">
            <a:spLocks noGrp="1"/>
          </p:cNvSpPr>
          <p:nvPr>
            <p:ph type="sldNum" idx="12"/>
          </p:nvPr>
        </p:nvSpPr>
        <p:spPr>
          <a:xfrm>
            <a:off x="11599979" y="6086101"/>
            <a:ext cx="435524" cy="215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fld id="{00000000-1234-1234-1234-12341234123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821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 and Two circled images">
  <p:cSld name="Two Content and Two circled images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0b8c0b9951_0_942"/>
          <p:cNvSpPr txBox="1">
            <a:spLocks noGrp="1"/>
          </p:cNvSpPr>
          <p:nvPr>
            <p:ph type="title"/>
          </p:nvPr>
        </p:nvSpPr>
        <p:spPr>
          <a:xfrm>
            <a:off x="585498" y="497930"/>
            <a:ext cx="11038083" cy="89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g10b8c0b9951_0_942"/>
          <p:cNvSpPr>
            <a:spLocks noGrp="1"/>
          </p:cNvSpPr>
          <p:nvPr>
            <p:ph type="pic" idx="2"/>
          </p:nvPr>
        </p:nvSpPr>
        <p:spPr>
          <a:xfrm>
            <a:off x="1901966" y="1558387"/>
            <a:ext cx="1955260" cy="1952997"/>
          </a:xfrm>
          <a:prstGeom prst="flowChartConnector">
            <a:avLst/>
          </a:prstGeom>
          <a:noFill/>
          <a:ln>
            <a:noFill/>
          </a:ln>
        </p:spPr>
      </p:sp>
      <p:sp>
        <p:nvSpPr>
          <p:cNvPr id="87" name="Google Shape;87;g10b8c0b9951_0_942"/>
          <p:cNvSpPr>
            <a:spLocks noGrp="1"/>
          </p:cNvSpPr>
          <p:nvPr>
            <p:ph type="pic" idx="3"/>
          </p:nvPr>
        </p:nvSpPr>
        <p:spPr>
          <a:xfrm>
            <a:off x="1901966" y="3775460"/>
            <a:ext cx="1955260" cy="1952997"/>
          </a:xfrm>
          <a:prstGeom prst="flowChartConnector">
            <a:avLst/>
          </a:prstGeom>
          <a:noFill/>
          <a:ln>
            <a:noFill/>
          </a:ln>
        </p:spPr>
      </p:sp>
      <p:sp>
        <p:nvSpPr>
          <p:cNvPr id="88" name="Google Shape;88;g10b8c0b9951_0_942"/>
          <p:cNvSpPr txBox="1">
            <a:spLocks noGrp="1"/>
          </p:cNvSpPr>
          <p:nvPr>
            <p:ph type="body" idx="1"/>
          </p:nvPr>
        </p:nvSpPr>
        <p:spPr>
          <a:xfrm>
            <a:off x="4246798" y="1809192"/>
            <a:ext cx="7353123" cy="16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402" lvl="0" indent="-304701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/>
            </a:lvl1pPr>
            <a:lvl2pPr marL="1218804" lvl="1" indent="-304701" algn="l">
              <a:lnSpc>
                <a:spcPct val="113333"/>
              </a:lnSpc>
              <a:spcBef>
                <a:spcPts val="1200"/>
              </a:spcBef>
              <a:spcAft>
                <a:spcPts val="0"/>
              </a:spcAft>
              <a:buSzPts val="1260"/>
              <a:buNone/>
              <a:defRPr/>
            </a:lvl2pPr>
            <a:lvl3pPr marL="1828206" lvl="2" indent="-30470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Clr>
                <a:schemeClr val="dk2"/>
              </a:buClr>
              <a:buSzPts val="1260"/>
              <a:buNone/>
              <a:defRPr/>
            </a:lvl3pPr>
            <a:lvl4pPr marL="2437608" lvl="3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∙"/>
              <a:defRPr/>
            </a:lvl4pPr>
            <a:lvl5pPr marL="3047009" lvl="4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5pPr>
            <a:lvl6pPr marL="3656411" lvl="5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6pPr>
            <a:lvl7pPr marL="4265813" lvl="6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7pPr>
            <a:lvl8pPr marL="4875215" lvl="7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8pPr>
            <a:lvl9pPr marL="5484617" lvl="8" indent="-457051" algn="l">
              <a:lnSpc>
                <a:spcPct val="88888"/>
              </a:lnSpc>
              <a:spcBef>
                <a:spcPts val="666"/>
              </a:spcBef>
              <a:spcAft>
                <a:spcPts val="666"/>
              </a:spcAft>
              <a:buSzPts val="1800"/>
              <a:buChar char="○"/>
              <a:defRPr/>
            </a:lvl9pPr>
          </a:lstStyle>
          <a:p>
            <a:endParaRPr/>
          </a:p>
        </p:txBody>
      </p:sp>
      <p:sp>
        <p:nvSpPr>
          <p:cNvPr id="89" name="Google Shape;89;g10b8c0b9951_0_942"/>
          <p:cNvSpPr txBox="1">
            <a:spLocks noGrp="1"/>
          </p:cNvSpPr>
          <p:nvPr>
            <p:ph type="body" idx="4"/>
          </p:nvPr>
        </p:nvSpPr>
        <p:spPr>
          <a:xfrm>
            <a:off x="4247262" y="4109707"/>
            <a:ext cx="7353123" cy="16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402" lvl="0" indent="-304701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/>
            </a:lvl1pPr>
            <a:lvl2pPr marL="1218804" lvl="1" indent="-304701" algn="l">
              <a:lnSpc>
                <a:spcPct val="113333"/>
              </a:lnSpc>
              <a:spcBef>
                <a:spcPts val="1200"/>
              </a:spcBef>
              <a:spcAft>
                <a:spcPts val="0"/>
              </a:spcAft>
              <a:buSzPts val="1260"/>
              <a:buNone/>
              <a:defRPr/>
            </a:lvl2pPr>
            <a:lvl3pPr marL="1828206" lvl="2" indent="-30470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Clr>
                <a:schemeClr val="dk2"/>
              </a:buClr>
              <a:buSzPts val="1260"/>
              <a:buNone/>
              <a:defRPr/>
            </a:lvl3pPr>
            <a:lvl4pPr marL="2437608" lvl="3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∙"/>
              <a:defRPr/>
            </a:lvl4pPr>
            <a:lvl5pPr marL="3047009" lvl="4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5pPr>
            <a:lvl6pPr marL="3656411" lvl="5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6pPr>
            <a:lvl7pPr marL="4265813" lvl="6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7pPr>
            <a:lvl8pPr marL="4875215" lvl="7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8pPr>
            <a:lvl9pPr marL="5484617" lvl="8" indent="-457051" algn="l">
              <a:lnSpc>
                <a:spcPct val="88888"/>
              </a:lnSpc>
              <a:spcBef>
                <a:spcPts val="666"/>
              </a:spcBef>
              <a:spcAft>
                <a:spcPts val="666"/>
              </a:spcAft>
              <a:buSzPts val="1800"/>
              <a:buChar char="○"/>
              <a:defRPr/>
            </a:lvl9pPr>
          </a:lstStyle>
          <a:p>
            <a:endParaRPr/>
          </a:p>
        </p:txBody>
      </p:sp>
      <p:cxnSp>
        <p:nvCxnSpPr>
          <p:cNvPr id="90" name="Google Shape;90;g10b8c0b9951_0_942"/>
          <p:cNvCxnSpPr/>
          <p:nvPr/>
        </p:nvCxnSpPr>
        <p:spPr>
          <a:xfrm>
            <a:off x="4246799" y="3600150"/>
            <a:ext cx="6084943" cy="0"/>
          </a:xfrm>
          <a:prstGeom prst="straightConnector1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1" name="Google Shape;91;g10b8c0b9951_0_942"/>
          <p:cNvSpPr txBox="1">
            <a:spLocks noGrp="1"/>
          </p:cNvSpPr>
          <p:nvPr>
            <p:ph type="sldNum" idx="12"/>
          </p:nvPr>
        </p:nvSpPr>
        <p:spPr>
          <a:xfrm>
            <a:off x="11599979" y="6086101"/>
            <a:ext cx="435524" cy="215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fld id="{00000000-1234-1234-1234-12341234123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98870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 and Two Images">
  <p:cSld name="Two Content and Two Images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0b8c0b9951_0_950"/>
          <p:cNvSpPr txBox="1">
            <a:spLocks noGrp="1"/>
          </p:cNvSpPr>
          <p:nvPr>
            <p:ph type="title"/>
          </p:nvPr>
        </p:nvSpPr>
        <p:spPr>
          <a:xfrm>
            <a:off x="585498" y="497930"/>
            <a:ext cx="11038083" cy="89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g10b8c0b9951_0_950"/>
          <p:cNvSpPr>
            <a:spLocks noGrp="1"/>
          </p:cNvSpPr>
          <p:nvPr>
            <p:ph type="pic" idx="2"/>
          </p:nvPr>
        </p:nvSpPr>
        <p:spPr>
          <a:xfrm>
            <a:off x="1901966" y="1558387"/>
            <a:ext cx="1871675" cy="1869555"/>
          </a:xfrm>
          <a:prstGeom prst="flowChartProcess">
            <a:avLst/>
          </a:prstGeom>
          <a:noFill/>
          <a:ln>
            <a:noFill/>
          </a:ln>
        </p:spPr>
      </p:sp>
      <p:sp>
        <p:nvSpPr>
          <p:cNvPr id="95" name="Google Shape;95;g10b8c0b9951_0_950"/>
          <p:cNvSpPr>
            <a:spLocks noGrp="1"/>
          </p:cNvSpPr>
          <p:nvPr>
            <p:ph type="pic" idx="3"/>
          </p:nvPr>
        </p:nvSpPr>
        <p:spPr>
          <a:xfrm>
            <a:off x="1901966" y="3857035"/>
            <a:ext cx="1871675" cy="1871422"/>
          </a:xfrm>
          <a:prstGeom prst="flowChartProcess">
            <a:avLst/>
          </a:prstGeom>
          <a:noFill/>
          <a:ln>
            <a:noFill/>
          </a:ln>
        </p:spPr>
      </p:sp>
      <p:sp>
        <p:nvSpPr>
          <p:cNvPr id="96" name="Google Shape;96;g10b8c0b9951_0_950"/>
          <p:cNvSpPr txBox="1">
            <a:spLocks noGrp="1"/>
          </p:cNvSpPr>
          <p:nvPr>
            <p:ph type="body" idx="1"/>
          </p:nvPr>
        </p:nvSpPr>
        <p:spPr>
          <a:xfrm>
            <a:off x="4246798" y="1809192"/>
            <a:ext cx="7353123" cy="16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402" lvl="0" indent="-304701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/>
            </a:lvl1pPr>
            <a:lvl2pPr marL="1218804" lvl="1" indent="-304701" algn="l">
              <a:lnSpc>
                <a:spcPct val="113333"/>
              </a:lnSpc>
              <a:spcBef>
                <a:spcPts val="1200"/>
              </a:spcBef>
              <a:spcAft>
                <a:spcPts val="0"/>
              </a:spcAft>
              <a:buSzPts val="1260"/>
              <a:buNone/>
              <a:defRPr/>
            </a:lvl2pPr>
            <a:lvl3pPr marL="1828206" lvl="2" indent="-30470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Clr>
                <a:schemeClr val="dk2"/>
              </a:buClr>
              <a:buSzPts val="1260"/>
              <a:buNone/>
              <a:defRPr/>
            </a:lvl3pPr>
            <a:lvl4pPr marL="2437608" lvl="3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∙"/>
              <a:defRPr/>
            </a:lvl4pPr>
            <a:lvl5pPr marL="3047009" lvl="4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5pPr>
            <a:lvl6pPr marL="3656411" lvl="5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6pPr>
            <a:lvl7pPr marL="4265813" lvl="6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7pPr>
            <a:lvl8pPr marL="4875215" lvl="7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8pPr>
            <a:lvl9pPr marL="5484617" lvl="8" indent="-457051" algn="l">
              <a:lnSpc>
                <a:spcPct val="88888"/>
              </a:lnSpc>
              <a:spcBef>
                <a:spcPts val="666"/>
              </a:spcBef>
              <a:spcAft>
                <a:spcPts val="666"/>
              </a:spcAft>
              <a:buSzPts val="1800"/>
              <a:buChar char="○"/>
              <a:defRPr/>
            </a:lvl9pPr>
          </a:lstStyle>
          <a:p>
            <a:endParaRPr/>
          </a:p>
        </p:txBody>
      </p:sp>
      <p:sp>
        <p:nvSpPr>
          <p:cNvPr id="97" name="Google Shape;97;g10b8c0b9951_0_950"/>
          <p:cNvSpPr txBox="1">
            <a:spLocks noGrp="1"/>
          </p:cNvSpPr>
          <p:nvPr>
            <p:ph type="body" idx="4"/>
          </p:nvPr>
        </p:nvSpPr>
        <p:spPr>
          <a:xfrm>
            <a:off x="4247262" y="4109707"/>
            <a:ext cx="7353123" cy="16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402" lvl="0" indent="-304701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/>
            </a:lvl1pPr>
            <a:lvl2pPr marL="1218804" lvl="1" indent="-304701" algn="l">
              <a:lnSpc>
                <a:spcPct val="113333"/>
              </a:lnSpc>
              <a:spcBef>
                <a:spcPts val="1200"/>
              </a:spcBef>
              <a:spcAft>
                <a:spcPts val="0"/>
              </a:spcAft>
              <a:buSzPts val="1260"/>
              <a:buNone/>
              <a:defRPr/>
            </a:lvl2pPr>
            <a:lvl3pPr marL="1828206" lvl="2" indent="-30470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Clr>
                <a:schemeClr val="dk2"/>
              </a:buClr>
              <a:buSzPts val="1260"/>
              <a:buNone/>
              <a:defRPr/>
            </a:lvl3pPr>
            <a:lvl4pPr marL="2437608" lvl="3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∙"/>
              <a:defRPr/>
            </a:lvl4pPr>
            <a:lvl5pPr marL="3047009" lvl="4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5pPr>
            <a:lvl6pPr marL="3656411" lvl="5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6pPr>
            <a:lvl7pPr marL="4265813" lvl="6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7pPr>
            <a:lvl8pPr marL="4875215" lvl="7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8pPr>
            <a:lvl9pPr marL="5484617" lvl="8" indent="-457051" algn="l">
              <a:lnSpc>
                <a:spcPct val="88888"/>
              </a:lnSpc>
              <a:spcBef>
                <a:spcPts val="666"/>
              </a:spcBef>
              <a:spcAft>
                <a:spcPts val="666"/>
              </a:spcAft>
              <a:buSzPts val="1800"/>
              <a:buChar char="○"/>
              <a:defRPr/>
            </a:lvl9pPr>
          </a:lstStyle>
          <a:p>
            <a:endParaRPr/>
          </a:p>
        </p:txBody>
      </p:sp>
      <p:cxnSp>
        <p:nvCxnSpPr>
          <p:cNvPr id="98" name="Google Shape;98;g10b8c0b9951_0_950"/>
          <p:cNvCxnSpPr/>
          <p:nvPr/>
        </p:nvCxnSpPr>
        <p:spPr>
          <a:xfrm>
            <a:off x="4246799" y="3600150"/>
            <a:ext cx="6084943" cy="0"/>
          </a:xfrm>
          <a:prstGeom prst="straightConnector1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9" name="Google Shape;99;g10b8c0b9951_0_950"/>
          <p:cNvSpPr txBox="1">
            <a:spLocks noGrp="1"/>
          </p:cNvSpPr>
          <p:nvPr>
            <p:ph type="sldNum" idx="12"/>
          </p:nvPr>
        </p:nvSpPr>
        <p:spPr>
          <a:xfrm>
            <a:off x="11599979" y="6086101"/>
            <a:ext cx="435524" cy="215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fld id="{00000000-1234-1234-1234-12341234123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2941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st Page">
  <p:cSld name="Last Page">
    <p:bg>
      <p:bgPr>
        <a:solidFill>
          <a:schemeClr val="accent3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0b8c0b9951_0_958"/>
          <p:cNvSpPr txBox="1">
            <a:spLocks noGrp="1"/>
          </p:cNvSpPr>
          <p:nvPr>
            <p:ph type="title"/>
          </p:nvPr>
        </p:nvSpPr>
        <p:spPr>
          <a:xfrm>
            <a:off x="585497" y="1185835"/>
            <a:ext cx="7910226" cy="803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entury Gothic"/>
              <a:buNone/>
              <a:defRPr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g10b8c0b9951_0_958"/>
          <p:cNvSpPr/>
          <p:nvPr/>
        </p:nvSpPr>
        <p:spPr>
          <a:xfrm>
            <a:off x="11405795" y="5979854"/>
            <a:ext cx="786206" cy="428494"/>
          </a:xfrm>
          <a:custGeom>
            <a:avLst/>
            <a:gdLst/>
            <a:ahLst/>
            <a:cxnLst/>
            <a:rect l="l" t="t" r="r" b="b"/>
            <a:pathLst>
              <a:path w="589757" h="321470" extrusionOk="0">
                <a:moveTo>
                  <a:pt x="163255" y="0"/>
                </a:moveTo>
                <a:lnTo>
                  <a:pt x="167318" y="0"/>
                </a:lnTo>
                <a:lnTo>
                  <a:pt x="589757" y="0"/>
                </a:lnTo>
                <a:lnTo>
                  <a:pt x="589757" y="321470"/>
                </a:lnTo>
                <a:lnTo>
                  <a:pt x="167318" y="321470"/>
                </a:lnTo>
                <a:lnTo>
                  <a:pt x="163255" y="321470"/>
                </a:lnTo>
                <a:lnTo>
                  <a:pt x="163255" y="320682"/>
                </a:lnTo>
                <a:lnTo>
                  <a:pt x="102190" y="308839"/>
                </a:lnTo>
                <a:cubicBezTo>
                  <a:pt x="42137" y="284438"/>
                  <a:pt x="0" y="227313"/>
                  <a:pt x="0" y="160735"/>
                </a:cubicBezTo>
                <a:cubicBezTo>
                  <a:pt x="0" y="94157"/>
                  <a:pt x="42137" y="37033"/>
                  <a:pt x="102190" y="12632"/>
                </a:cubicBezTo>
                <a:lnTo>
                  <a:pt x="163255" y="788"/>
                </a:lnTo>
                <a:close/>
              </a:path>
            </a:pathLst>
          </a:custGeom>
          <a:solidFill>
            <a:schemeClr val="accent1">
              <a:alpha val="84705"/>
            </a:schemeClr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399" b="0" i="0" u="none" strike="noStrike" cap="non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03" name="Google Shape;103;g10b8c0b9951_0_958"/>
          <p:cNvSpPr txBox="1">
            <a:spLocks noGrp="1"/>
          </p:cNvSpPr>
          <p:nvPr>
            <p:ph type="sldNum" idx="12"/>
          </p:nvPr>
        </p:nvSpPr>
        <p:spPr>
          <a:xfrm>
            <a:off x="11599979" y="6086101"/>
            <a:ext cx="435524" cy="215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fld id="{00000000-1234-1234-1234-123412341234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4" name="Google Shape;104;g10b8c0b9951_0_958"/>
          <p:cNvSpPr txBox="1"/>
          <p:nvPr/>
        </p:nvSpPr>
        <p:spPr>
          <a:xfrm>
            <a:off x="585499" y="2812866"/>
            <a:ext cx="5099514" cy="496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AU" sz="2932" b="1" i="0" u="none" strike="noStrike" cap="non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studiosity.com</a:t>
            </a:r>
            <a:endParaRPr sz="2932" b="1" i="0" u="none" strike="noStrike" cap="none"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pic>
        <p:nvPicPr>
          <p:cNvPr id="105" name="Google Shape;105;g10b8c0b9951_0_958" descr="A close up of a logo&#10;&#10;Description generated with very high confidenc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85500" y="5608466"/>
            <a:ext cx="2568006" cy="650041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g10b8c0b9951_0_958"/>
          <p:cNvSpPr txBox="1">
            <a:spLocks noGrp="1"/>
          </p:cNvSpPr>
          <p:nvPr>
            <p:ph type="body" idx="1"/>
          </p:nvPr>
        </p:nvSpPr>
        <p:spPr>
          <a:xfrm>
            <a:off x="585497" y="3757159"/>
            <a:ext cx="3650566" cy="13515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402" lvl="0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866" b="0">
                <a:solidFill>
                  <a:schemeClr val="dk2"/>
                </a:solidFill>
              </a:defRPr>
            </a:lvl1pPr>
            <a:lvl2pPr marL="1218804" lvl="1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"/>
              <a:buNone/>
              <a:defRPr sz="1866" b="0">
                <a:solidFill>
                  <a:schemeClr val="dk2"/>
                </a:solidFill>
              </a:defRPr>
            </a:lvl2pPr>
            <a:lvl3pPr marL="1828206" lvl="2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80"/>
              <a:buNone/>
              <a:defRPr sz="1866" b="0">
                <a:solidFill>
                  <a:schemeClr val="dk2"/>
                </a:solidFill>
              </a:defRPr>
            </a:lvl3pPr>
            <a:lvl4pPr marL="2437608" lvl="3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6" b="0">
                <a:solidFill>
                  <a:schemeClr val="dk2"/>
                </a:solidFill>
              </a:defRPr>
            </a:lvl4pPr>
            <a:lvl5pPr marL="3047009" lvl="4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6" b="0">
                <a:solidFill>
                  <a:schemeClr val="dk2"/>
                </a:solidFill>
              </a:defRPr>
            </a:lvl5pPr>
            <a:lvl6pPr marL="3656411" lvl="5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6" b="0">
                <a:solidFill>
                  <a:schemeClr val="dk2"/>
                </a:solidFill>
              </a:defRPr>
            </a:lvl6pPr>
            <a:lvl7pPr marL="4265813" lvl="6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6" b="0">
                <a:solidFill>
                  <a:schemeClr val="dk2"/>
                </a:solidFill>
              </a:defRPr>
            </a:lvl7pPr>
            <a:lvl8pPr marL="4875215" lvl="7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6" b="0">
                <a:solidFill>
                  <a:schemeClr val="dk2"/>
                </a:solidFill>
              </a:defRPr>
            </a:lvl8pPr>
            <a:lvl9pPr marL="5484617" lvl="8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6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g10b8c0b9951_0_958"/>
          <p:cNvSpPr txBox="1">
            <a:spLocks noGrp="1"/>
          </p:cNvSpPr>
          <p:nvPr>
            <p:ph type="body" idx="2"/>
          </p:nvPr>
        </p:nvSpPr>
        <p:spPr>
          <a:xfrm>
            <a:off x="4540673" y="3757159"/>
            <a:ext cx="3650566" cy="13515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402" lvl="0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866" b="0">
                <a:solidFill>
                  <a:schemeClr val="dk2"/>
                </a:solidFill>
              </a:defRPr>
            </a:lvl1pPr>
            <a:lvl2pPr marL="1218804" lvl="1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"/>
              <a:buNone/>
              <a:defRPr sz="1866" b="0">
                <a:solidFill>
                  <a:schemeClr val="dk2"/>
                </a:solidFill>
              </a:defRPr>
            </a:lvl2pPr>
            <a:lvl3pPr marL="1828206" lvl="2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80"/>
              <a:buNone/>
              <a:defRPr sz="1866" b="0">
                <a:solidFill>
                  <a:schemeClr val="dk2"/>
                </a:solidFill>
              </a:defRPr>
            </a:lvl3pPr>
            <a:lvl4pPr marL="2437608" lvl="3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6" b="0">
                <a:solidFill>
                  <a:schemeClr val="dk2"/>
                </a:solidFill>
              </a:defRPr>
            </a:lvl4pPr>
            <a:lvl5pPr marL="3047009" lvl="4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6" b="0">
                <a:solidFill>
                  <a:schemeClr val="dk2"/>
                </a:solidFill>
              </a:defRPr>
            </a:lvl5pPr>
            <a:lvl6pPr marL="3656411" lvl="5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6" b="0">
                <a:solidFill>
                  <a:schemeClr val="dk2"/>
                </a:solidFill>
              </a:defRPr>
            </a:lvl6pPr>
            <a:lvl7pPr marL="4265813" lvl="6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6" b="0">
                <a:solidFill>
                  <a:schemeClr val="dk2"/>
                </a:solidFill>
              </a:defRPr>
            </a:lvl7pPr>
            <a:lvl8pPr marL="4875215" lvl="7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6" b="0">
                <a:solidFill>
                  <a:schemeClr val="dk2"/>
                </a:solidFill>
              </a:defRPr>
            </a:lvl8pPr>
            <a:lvl9pPr marL="5484617" lvl="8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6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1924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and Image">
  <p:cSld name="Content and Imag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g10b8c0b9951_0_878"/>
          <p:cNvSpPr>
            <a:spLocks noGrp="1"/>
          </p:cNvSpPr>
          <p:nvPr>
            <p:ph type="pic" idx="2"/>
          </p:nvPr>
        </p:nvSpPr>
        <p:spPr>
          <a:xfrm>
            <a:off x="7235792" y="0"/>
            <a:ext cx="4956339" cy="6857083"/>
          </a:xfrm>
          <a:prstGeom prst="rect">
            <a:avLst/>
          </a:prstGeom>
          <a:noFill/>
          <a:ln>
            <a:noFill/>
          </a:ln>
        </p:spPr>
      </p:sp>
      <p:sp>
        <p:nvSpPr>
          <p:cNvPr id="22" name="Google Shape;22;g10b8c0b9951_0_878"/>
          <p:cNvSpPr txBox="1">
            <a:spLocks noGrp="1"/>
          </p:cNvSpPr>
          <p:nvPr>
            <p:ph type="title"/>
          </p:nvPr>
        </p:nvSpPr>
        <p:spPr>
          <a:xfrm>
            <a:off x="585499" y="497930"/>
            <a:ext cx="5870580" cy="892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g10b8c0b9951_0_878"/>
          <p:cNvSpPr txBox="1">
            <a:spLocks noGrp="1"/>
          </p:cNvSpPr>
          <p:nvPr>
            <p:ph type="body" idx="1"/>
          </p:nvPr>
        </p:nvSpPr>
        <p:spPr>
          <a:xfrm>
            <a:off x="585347" y="2797864"/>
            <a:ext cx="5870580" cy="3016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402" lvl="0" indent="-304701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/>
            </a:lvl1pPr>
            <a:lvl2pPr marL="1218804" lvl="1" indent="-304701" algn="l">
              <a:lnSpc>
                <a:spcPct val="113333"/>
              </a:lnSpc>
              <a:spcBef>
                <a:spcPts val="1200"/>
              </a:spcBef>
              <a:spcAft>
                <a:spcPts val="0"/>
              </a:spcAft>
              <a:buSzPts val="1260"/>
              <a:buNone/>
              <a:defRPr/>
            </a:lvl2pPr>
            <a:lvl3pPr marL="1828206" lvl="2" indent="-30470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Clr>
                <a:schemeClr val="dk2"/>
              </a:buClr>
              <a:buSzPts val="1260"/>
              <a:buNone/>
              <a:defRPr/>
            </a:lvl3pPr>
            <a:lvl4pPr marL="2437608" lvl="3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∙"/>
              <a:defRPr/>
            </a:lvl4pPr>
            <a:lvl5pPr marL="3047009" lvl="4" indent="-423196" algn="l">
              <a:lnSpc>
                <a:spcPct val="114285"/>
              </a:lnSpc>
              <a:spcBef>
                <a:spcPts val="666"/>
              </a:spcBef>
              <a:spcAft>
                <a:spcPts val="0"/>
              </a:spcAft>
              <a:buSzPts val="1400"/>
              <a:buChar char="○"/>
              <a:defRPr/>
            </a:lvl5pPr>
            <a:lvl6pPr marL="3656411" lvl="5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6pPr>
            <a:lvl7pPr marL="4265813" lvl="6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7pPr>
            <a:lvl8pPr marL="4875215" lvl="7" indent="-457051" algn="l">
              <a:lnSpc>
                <a:spcPct val="88888"/>
              </a:lnSpc>
              <a:spcBef>
                <a:spcPts val="666"/>
              </a:spcBef>
              <a:spcAft>
                <a:spcPts val="0"/>
              </a:spcAft>
              <a:buSzPts val="1800"/>
              <a:buChar char="○"/>
              <a:defRPr/>
            </a:lvl8pPr>
            <a:lvl9pPr marL="5484617" lvl="8" indent="-457051" algn="l">
              <a:lnSpc>
                <a:spcPct val="88888"/>
              </a:lnSpc>
              <a:spcBef>
                <a:spcPts val="666"/>
              </a:spcBef>
              <a:spcAft>
                <a:spcPts val="666"/>
              </a:spcAft>
              <a:buSzPts val="1800"/>
              <a:buChar char="○"/>
              <a:defRPr/>
            </a:lvl9pPr>
          </a:lstStyle>
          <a:p>
            <a:endParaRPr/>
          </a:p>
        </p:txBody>
      </p:sp>
      <p:sp>
        <p:nvSpPr>
          <p:cNvPr id="24" name="Google Shape;24;g10b8c0b9951_0_878"/>
          <p:cNvSpPr txBox="1">
            <a:spLocks noGrp="1"/>
          </p:cNvSpPr>
          <p:nvPr>
            <p:ph type="sldNum" idx="12"/>
          </p:nvPr>
        </p:nvSpPr>
        <p:spPr>
          <a:xfrm>
            <a:off x="11599979" y="6086101"/>
            <a:ext cx="435524" cy="215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fld id="{00000000-1234-1234-1234-12341234123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4404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g10b8c0b9951_0_883"/>
          <p:cNvSpPr txBox="1">
            <a:spLocks noGrp="1"/>
          </p:cNvSpPr>
          <p:nvPr>
            <p:ph type="title"/>
          </p:nvPr>
        </p:nvSpPr>
        <p:spPr>
          <a:xfrm>
            <a:off x="585498" y="497930"/>
            <a:ext cx="11038083" cy="892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g10b8c0b9951_0_883"/>
          <p:cNvSpPr txBox="1">
            <a:spLocks noGrp="1"/>
          </p:cNvSpPr>
          <p:nvPr>
            <p:ph type="sldNum" idx="12"/>
          </p:nvPr>
        </p:nvSpPr>
        <p:spPr>
          <a:xfrm>
            <a:off x="11599979" y="6086101"/>
            <a:ext cx="435524" cy="215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fld id="{00000000-1234-1234-1234-123412341234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8" name="Google Shape;28;g10b8c0b9951_0_883"/>
          <p:cNvSpPr>
            <a:spLocks noGrp="1"/>
          </p:cNvSpPr>
          <p:nvPr>
            <p:ph type="pic" idx="2"/>
          </p:nvPr>
        </p:nvSpPr>
        <p:spPr>
          <a:xfrm>
            <a:off x="10236540" y="196739"/>
            <a:ext cx="1659312" cy="531036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8261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3609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ver_2">
  <p:cSld name="Cover_2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g10b8c0b9951_0_88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93" y="2030"/>
            <a:ext cx="12182815" cy="6853937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g10b8c0b9951_0_888"/>
          <p:cNvSpPr txBox="1">
            <a:spLocks noGrp="1"/>
          </p:cNvSpPr>
          <p:nvPr>
            <p:ph type="ctrTitle"/>
          </p:nvPr>
        </p:nvSpPr>
        <p:spPr>
          <a:xfrm>
            <a:off x="585500" y="1178712"/>
            <a:ext cx="6830414" cy="1470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entury Gothic"/>
              <a:buNone/>
              <a:defRPr sz="4798" b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g10b8c0b9951_0_888"/>
          <p:cNvSpPr txBox="1">
            <a:spLocks noGrp="1"/>
          </p:cNvSpPr>
          <p:nvPr>
            <p:ph type="body" idx="1"/>
          </p:nvPr>
        </p:nvSpPr>
        <p:spPr>
          <a:xfrm>
            <a:off x="585500" y="2818558"/>
            <a:ext cx="6830414" cy="7305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402" lvl="0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None/>
              <a:defRPr sz="2932" b="1">
                <a:solidFill>
                  <a:schemeClr val="dk2"/>
                </a:solidFill>
              </a:defRPr>
            </a:lvl1pPr>
            <a:lvl2pPr marL="1218804" lvl="1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40"/>
              <a:buNone/>
              <a:defRPr sz="2932" b="1">
                <a:solidFill>
                  <a:schemeClr val="dk2"/>
                </a:solidFill>
              </a:defRPr>
            </a:lvl2pPr>
            <a:lvl3pPr marL="1828206" lvl="2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540"/>
              <a:buNone/>
              <a:defRPr sz="2932" b="1">
                <a:solidFill>
                  <a:schemeClr val="lt2"/>
                </a:solidFill>
              </a:defRPr>
            </a:lvl3pPr>
            <a:lvl4pPr marL="2437608" lvl="3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932" b="1">
                <a:solidFill>
                  <a:schemeClr val="lt2"/>
                </a:solidFill>
              </a:defRPr>
            </a:lvl4pPr>
            <a:lvl5pPr marL="3047009" lvl="4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932" b="1">
                <a:solidFill>
                  <a:schemeClr val="lt2"/>
                </a:solidFill>
              </a:defRPr>
            </a:lvl5pPr>
            <a:lvl6pPr marL="3656411" lvl="5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932" b="1">
                <a:solidFill>
                  <a:schemeClr val="lt2"/>
                </a:solidFill>
              </a:defRPr>
            </a:lvl6pPr>
            <a:lvl7pPr marL="4265813" lvl="6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932" b="1">
                <a:solidFill>
                  <a:schemeClr val="lt2"/>
                </a:solidFill>
              </a:defRPr>
            </a:lvl7pPr>
            <a:lvl8pPr marL="4875215" lvl="7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932" b="1">
                <a:solidFill>
                  <a:schemeClr val="lt2"/>
                </a:solidFill>
              </a:defRPr>
            </a:lvl8pPr>
            <a:lvl9pPr marL="5484617" lvl="8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932" b="1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g10b8c0b9951_0_888"/>
          <p:cNvSpPr txBox="1">
            <a:spLocks noGrp="1"/>
          </p:cNvSpPr>
          <p:nvPr>
            <p:ph type="body" idx="2"/>
          </p:nvPr>
        </p:nvSpPr>
        <p:spPr>
          <a:xfrm>
            <a:off x="585500" y="4148539"/>
            <a:ext cx="6830414" cy="900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402" lvl="0" indent="-304701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866" b="0">
                <a:solidFill>
                  <a:schemeClr val="dk2"/>
                </a:solidFill>
              </a:defRPr>
            </a:lvl1pPr>
            <a:lvl2pPr marL="1218804" lvl="1" indent="-304701" algn="l">
              <a:lnSpc>
                <a:spcPct val="114285"/>
              </a:lnSpc>
              <a:spcBef>
                <a:spcPts val="400"/>
              </a:spcBef>
              <a:spcAft>
                <a:spcPts val="0"/>
              </a:spcAft>
              <a:buSzPts val="980"/>
              <a:buNone/>
              <a:defRPr sz="1866" b="0">
                <a:solidFill>
                  <a:schemeClr val="dk2"/>
                </a:solidFill>
              </a:defRPr>
            </a:lvl2pPr>
            <a:lvl3pPr marL="1828206" lvl="2" indent="-304701" algn="l">
              <a:lnSpc>
                <a:spcPct val="114285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980"/>
              <a:buNone/>
              <a:defRPr sz="1866" b="0">
                <a:solidFill>
                  <a:schemeClr val="dk2"/>
                </a:solidFill>
              </a:defRPr>
            </a:lvl3pPr>
            <a:lvl4pPr marL="2437608" lvl="3" indent="-304701" algn="l">
              <a:lnSpc>
                <a:spcPct val="114285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66" b="0">
                <a:solidFill>
                  <a:schemeClr val="dk2"/>
                </a:solidFill>
              </a:defRPr>
            </a:lvl4pPr>
            <a:lvl5pPr marL="3047009" lvl="4" indent="-304701" algn="l">
              <a:lnSpc>
                <a:spcPct val="114285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66" b="0">
                <a:solidFill>
                  <a:schemeClr val="dk2"/>
                </a:solidFill>
              </a:defRPr>
            </a:lvl5pPr>
            <a:lvl6pPr marL="3656411" lvl="5" indent="-304701" algn="l">
              <a:lnSpc>
                <a:spcPct val="114285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66" b="0">
                <a:solidFill>
                  <a:schemeClr val="dk2"/>
                </a:solidFill>
              </a:defRPr>
            </a:lvl6pPr>
            <a:lvl7pPr marL="4265813" lvl="6" indent="-304701" algn="l">
              <a:lnSpc>
                <a:spcPct val="114285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66" b="0">
                <a:solidFill>
                  <a:schemeClr val="dk2"/>
                </a:solidFill>
              </a:defRPr>
            </a:lvl7pPr>
            <a:lvl8pPr marL="4875215" lvl="7" indent="-304701" algn="l">
              <a:lnSpc>
                <a:spcPct val="114285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66" b="0">
                <a:solidFill>
                  <a:schemeClr val="dk2"/>
                </a:solidFill>
              </a:defRPr>
            </a:lvl8pPr>
            <a:lvl9pPr marL="5484617" lvl="8" indent="-304701" algn="l">
              <a:lnSpc>
                <a:spcPct val="114285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866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73972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vider">
  <p:cSld name="Divi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Google Shape;36;g10b8c0b9951_0_893" descr="A close up of a logo&#10;&#10;Description generated with very high confidenc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325566" y="1"/>
            <a:ext cx="6852839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g10b8c0b9951_0_893"/>
          <p:cNvSpPr txBox="1">
            <a:spLocks noGrp="1"/>
          </p:cNvSpPr>
          <p:nvPr>
            <p:ph type="ctrTitle"/>
          </p:nvPr>
        </p:nvSpPr>
        <p:spPr>
          <a:xfrm>
            <a:off x="585500" y="2041327"/>
            <a:ext cx="5030726" cy="2107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entury Gothic"/>
              <a:buNone/>
              <a:defRPr sz="4798" b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g10b8c0b9951_0_893"/>
          <p:cNvSpPr txBox="1">
            <a:spLocks noGrp="1"/>
          </p:cNvSpPr>
          <p:nvPr>
            <p:ph type="body" idx="1"/>
          </p:nvPr>
        </p:nvSpPr>
        <p:spPr>
          <a:xfrm>
            <a:off x="585500" y="4738177"/>
            <a:ext cx="5030726" cy="1030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402" lvl="0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666" b="0">
                <a:solidFill>
                  <a:schemeClr val="dk2"/>
                </a:solidFill>
              </a:defRPr>
            </a:lvl1pPr>
            <a:lvl2pPr marL="1218804" lvl="1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66" b="0">
                <a:solidFill>
                  <a:schemeClr val="dk2"/>
                </a:solidFill>
              </a:defRPr>
            </a:lvl2pPr>
            <a:lvl3pPr marL="1828206" lvl="2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2666" b="0">
                <a:solidFill>
                  <a:schemeClr val="dk2"/>
                </a:solidFill>
              </a:defRPr>
            </a:lvl3pPr>
            <a:lvl4pPr marL="2437608" lvl="3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666" b="0">
                <a:solidFill>
                  <a:schemeClr val="dk2"/>
                </a:solidFill>
              </a:defRPr>
            </a:lvl4pPr>
            <a:lvl5pPr marL="3047009" lvl="4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666" b="0">
                <a:solidFill>
                  <a:schemeClr val="dk2"/>
                </a:solidFill>
              </a:defRPr>
            </a:lvl5pPr>
            <a:lvl6pPr marL="3656411" lvl="5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666" b="0">
                <a:solidFill>
                  <a:schemeClr val="dk2"/>
                </a:solidFill>
              </a:defRPr>
            </a:lvl6pPr>
            <a:lvl7pPr marL="4265813" lvl="6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666" b="0">
                <a:solidFill>
                  <a:schemeClr val="dk2"/>
                </a:solidFill>
              </a:defRPr>
            </a:lvl7pPr>
            <a:lvl8pPr marL="4875215" lvl="7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666" b="0">
                <a:solidFill>
                  <a:schemeClr val="dk2"/>
                </a:solidFill>
              </a:defRPr>
            </a:lvl8pPr>
            <a:lvl9pPr marL="5484617" lvl="8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666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g10b8c0b9951_0_893"/>
          <p:cNvSpPr/>
          <p:nvPr/>
        </p:nvSpPr>
        <p:spPr>
          <a:xfrm>
            <a:off x="585498" y="4268931"/>
            <a:ext cx="211163" cy="211135"/>
          </a:xfrm>
          <a:prstGeom prst="flowChartConnector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399" b="0" i="0" u="none" strike="noStrike" cap="non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40" name="Google Shape;40;g10b8c0b9951_0_893"/>
          <p:cNvSpPr/>
          <p:nvPr/>
        </p:nvSpPr>
        <p:spPr>
          <a:xfrm>
            <a:off x="11405795" y="5979854"/>
            <a:ext cx="786206" cy="428494"/>
          </a:xfrm>
          <a:custGeom>
            <a:avLst/>
            <a:gdLst/>
            <a:ahLst/>
            <a:cxnLst/>
            <a:rect l="l" t="t" r="r" b="b"/>
            <a:pathLst>
              <a:path w="589757" h="321470" extrusionOk="0">
                <a:moveTo>
                  <a:pt x="163255" y="0"/>
                </a:moveTo>
                <a:lnTo>
                  <a:pt x="167318" y="0"/>
                </a:lnTo>
                <a:lnTo>
                  <a:pt x="589757" y="0"/>
                </a:lnTo>
                <a:lnTo>
                  <a:pt x="589757" y="321470"/>
                </a:lnTo>
                <a:lnTo>
                  <a:pt x="167318" y="321470"/>
                </a:lnTo>
                <a:lnTo>
                  <a:pt x="163255" y="321470"/>
                </a:lnTo>
                <a:lnTo>
                  <a:pt x="163255" y="320682"/>
                </a:lnTo>
                <a:lnTo>
                  <a:pt x="102190" y="308839"/>
                </a:lnTo>
                <a:cubicBezTo>
                  <a:pt x="42137" y="284438"/>
                  <a:pt x="0" y="227313"/>
                  <a:pt x="0" y="160735"/>
                </a:cubicBezTo>
                <a:cubicBezTo>
                  <a:pt x="0" y="94157"/>
                  <a:pt x="42137" y="37033"/>
                  <a:pt x="102190" y="12632"/>
                </a:cubicBezTo>
                <a:lnTo>
                  <a:pt x="163255" y="788"/>
                </a:lnTo>
                <a:close/>
              </a:path>
            </a:pathLst>
          </a:custGeom>
          <a:solidFill>
            <a:schemeClr val="accent1">
              <a:alpha val="84705"/>
            </a:schemeClr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399" b="0" i="0" u="none" strike="noStrike" cap="non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41" name="Google Shape;41;g10b8c0b9951_0_893"/>
          <p:cNvSpPr txBox="1">
            <a:spLocks noGrp="1"/>
          </p:cNvSpPr>
          <p:nvPr>
            <p:ph type="sldNum" idx="12"/>
          </p:nvPr>
        </p:nvSpPr>
        <p:spPr>
          <a:xfrm>
            <a:off x="11599979" y="6086101"/>
            <a:ext cx="435524" cy="215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fld id="{00000000-1234-1234-1234-12341234123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7423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vider_2">
  <p:cSld name="Divider_2">
    <p:bg>
      <p:bgPr>
        <a:solidFill>
          <a:srgbClr val="E5E8ED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oogle Shape;43;g10b8c0b9951_0_90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334322" y="1052"/>
            <a:ext cx="4857679" cy="6855898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g10b8c0b9951_0_900"/>
          <p:cNvSpPr txBox="1">
            <a:spLocks noGrp="1"/>
          </p:cNvSpPr>
          <p:nvPr>
            <p:ph type="ctrTitle"/>
          </p:nvPr>
        </p:nvSpPr>
        <p:spPr>
          <a:xfrm>
            <a:off x="585500" y="2041327"/>
            <a:ext cx="5030726" cy="2107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entury Gothic"/>
              <a:buNone/>
              <a:defRPr sz="4798" b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g10b8c0b9951_0_900"/>
          <p:cNvSpPr txBox="1">
            <a:spLocks noGrp="1"/>
          </p:cNvSpPr>
          <p:nvPr>
            <p:ph type="body" idx="1"/>
          </p:nvPr>
        </p:nvSpPr>
        <p:spPr>
          <a:xfrm>
            <a:off x="585500" y="4738177"/>
            <a:ext cx="5030726" cy="1030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402" lvl="0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666" b="0">
                <a:solidFill>
                  <a:schemeClr val="dk2"/>
                </a:solidFill>
              </a:defRPr>
            </a:lvl1pPr>
            <a:lvl2pPr marL="1218804" lvl="1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66" b="0">
                <a:solidFill>
                  <a:schemeClr val="dk2"/>
                </a:solidFill>
              </a:defRPr>
            </a:lvl2pPr>
            <a:lvl3pPr marL="1828206" lvl="2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2666" b="0">
                <a:solidFill>
                  <a:schemeClr val="dk2"/>
                </a:solidFill>
              </a:defRPr>
            </a:lvl3pPr>
            <a:lvl4pPr marL="2437608" lvl="3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666" b="0">
                <a:solidFill>
                  <a:schemeClr val="dk2"/>
                </a:solidFill>
              </a:defRPr>
            </a:lvl4pPr>
            <a:lvl5pPr marL="3047009" lvl="4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666" b="0">
                <a:solidFill>
                  <a:schemeClr val="dk2"/>
                </a:solidFill>
              </a:defRPr>
            </a:lvl5pPr>
            <a:lvl6pPr marL="3656411" lvl="5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666" b="0">
                <a:solidFill>
                  <a:schemeClr val="dk2"/>
                </a:solidFill>
              </a:defRPr>
            </a:lvl6pPr>
            <a:lvl7pPr marL="4265813" lvl="6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666" b="0">
                <a:solidFill>
                  <a:schemeClr val="dk2"/>
                </a:solidFill>
              </a:defRPr>
            </a:lvl7pPr>
            <a:lvl8pPr marL="4875215" lvl="7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666" b="0">
                <a:solidFill>
                  <a:schemeClr val="dk2"/>
                </a:solidFill>
              </a:defRPr>
            </a:lvl8pPr>
            <a:lvl9pPr marL="5484617" lvl="8" indent="-30470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666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g10b8c0b9951_0_900"/>
          <p:cNvSpPr/>
          <p:nvPr/>
        </p:nvSpPr>
        <p:spPr>
          <a:xfrm>
            <a:off x="585498" y="4268931"/>
            <a:ext cx="211163" cy="211135"/>
          </a:xfrm>
          <a:prstGeom prst="flowChartConnector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399" b="0" i="0" u="none" strike="noStrike" cap="non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47" name="Google Shape;47;g10b8c0b9951_0_900"/>
          <p:cNvSpPr/>
          <p:nvPr/>
        </p:nvSpPr>
        <p:spPr>
          <a:xfrm>
            <a:off x="11405795" y="5979854"/>
            <a:ext cx="786206" cy="428494"/>
          </a:xfrm>
          <a:custGeom>
            <a:avLst/>
            <a:gdLst/>
            <a:ahLst/>
            <a:cxnLst/>
            <a:rect l="l" t="t" r="r" b="b"/>
            <a:pathLst>
              <a:path w="589757" h="321470" extrusionOk="0">
                <a:moveTo>
                  <a:pt x="163255" y="0"/>
                </a:moveTo>
                <a:lnTo>
                  <a:pt x="167318" y="0"/>
                </a:lnTo>
                <a:lnTo>
                  <a:pt x="589757" y="0"/>
                </a:lnTo>
                <a:lnTo>
                  <a:pt x="589757" y="321470"/>
                </a:lnTo>
                <a:lnTo>
                  <a:pt x="167318" y="321470"/>
                </a:lnTo>
                <a:lnTo>
                  <a:pt x="163255" y="321470"/>
                </a:lnTo>
                <a:lnTo>
                  <a:pt x="163255" y="320682"/>
                </a:lnTo>
                <a:lnTo>
                  <a:pt x="102190" y="308839"/>
                </a:lnTo>
                <a:cubicBezTo>
                  <a:pt x="42137" y="284438"/>
                  <a:pt x="0" y="227313"/>
                  <a:pt x="0" y="160735"/>
                </a:cubicBezTo>
                <a:cubicBezTo>
                  <a:pt x="0" y="94157"/>
                  <a:pt x="42137" y="37033"/>
                  <a:pt x="102190" y="12632"/>
                </a:cubicBezTo>
                <a:lnTo>
                  <a:pt x="163255" y="788"/>
                </a:lnTo>
                <a:close/>
              </a:path>
            </a:pathLst>
          </a:custGeom>
          <a:solidFill>
            <a:schemeClr val="accent1">
              <a:alpha val="84705"/>
            </a:schemeClr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399" b="0" i="0" u="none" strike="noStrike" cap="non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48" name="Google Shape;48;g10b8c0b9951_0_900"/>
          <p:cNvSpPr txBox="1">
            <a:spLocks noGrp="1"/>
          </p:cNvSpPr>
          <p:nvPr>
            <p:ph type="sldNum" idx="12"/>
          </p:nvPr>
        </p:nvSpPr>
        <p:spPr>
          <a:xfrm>
            <a:off x="11599979" y="6086101"/>
            <a:ext cx="435524" cy="215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fld id="{00000000-1234-1234-1234-12341234123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3722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">
  <p:cSld name="Quote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oogle Shape;50;g10b8c0b9951_0_90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93" y="2030"/>
            <a:ext cx="12182815" cy="6853937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g10b8c0b9951_0_907"/>
          <p:cNvSpPr txBox="1">
            <a:spLocks noGrp="1"/>
          </p:cNvSpPr>
          <p:nvPr>
            <p:ph type="body" idx="1"/>
          </p:nvPr>
        </p:nvSpPr>
        <p:spPr>
          <a:xfrm>
            <a:off x="585500" y="1183624"/>
            <a:ext cx="7610278" cy="39851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402" lvl="0" indent="-304701" algn="l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None/>
              <a:defRPr sz="4798" b="1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1218804" lvl="1" indent="-304701" algn="l">
              <a:lnSpc>
                <a:spcPct val="135714"/>
              </a:lnSpc>
              <a:spcBef>
                <a:spcPts val="3199"/>
              </a:spcBef>
              <a:spcAft>
                <a:spcPts val="0"/>
              </a:spcAft>
              <a:buSzPts val="980"/>
              <a:buNone/>
              <a:defRPr sz="1866" b="0">
                <a:solidFill>
                  <a:schemeClr val="dk2"/>
                </a:solidFill>
              </a:defRPr>
            </a:lvl2pPr>
            <a:lvl3pPr marL="1828206" lvl="2" indent="-304701" algn="l">
              <a:lnSpc>
                <a:spcPct val="135714"/>
              </a:lnSpc>
              <a:spcBef>
                <a:spcPts val="3199"/>
              </a:spcBef>
              <a:spcAft>
                <a:spcPts val="0"/>
              </a:spcAft>
              <a:buClr>
                <a:schemeClr val="dk2"/>
              </a:buClr>
              <a:buSzPts val="980"/>
              <a:buNone/>
              <a:defRPr sz="1866" b="0">
                <a:solidFill>
                  <a:schemeClr val="dk2"/>
                </a:solidFill>
              </a:defRPr>
            </a:lvl3pPr>
            <a:lvl4pPr marL="2437608" lvl="3" indent="-304701" algn="l">
              <a:lnSpc>
                <a:spcPct val="135714"/>
              </a:lnSpc>
              <a:spcBef>
                <a:spcPts val="3199"/>
              </a:spcBef>
              <a:spcAft>
                <a:spcPts val="0"/>
              </a:spcAft>
              <a:buSzPts val="1400"/>
              <a:buNone/>
              <a:defRPr sz="1866" b="0">
                <a:solidFill>
                  <a:schemeClr val="dk2"/>
                </a:solidFill>
              </a:defRPr>
            </a:lvl4pPr>
            <a:lvl5pPr marL="3047009" lvl="4" indent="-304701" algn="l">
              <a:lnSpc>
                <a:spcPct val="135714"/>
              </a:lnSpc>
              <a:spcBef>
                <a:spcPts val="3199"/>
              </a:spcBef>
              <a:spcAft>
                <a:spcPts val="0"/>
              </a:spcAft>
              <a:buSzPts val="1400"/>
              <a:buNone/>
              <a:defRPr sz="1866" b="0">
                <a:solidFill>
                  <a:schemeClr val="dk2"/>
                </a:solidFill>
              </a:defRPr>
            </a:lvl5pPr>
            <a:lvl6pPr marL="3656411" lvl="5" indent="-304701" algn="l">
              <a:lnSpc>
                <a:spcPct val="135714"/>
              </a:lnSpc>
              <a:spcBef>
                <a:spcPts val="3199"/>
              </a:spcBef>
              <a:spcAft>
                <a:spcPts val="0"/>
              </a:spcAft>
              <a:buSzPts val="1400"/>
              <a:buNone/>
              <a:defRPr sz="1866" b="0">
                <a:solidFill>
                  <a:schemeClr val="dk2"/>
                </a:solidFill>
              </a:defRPr>
            </a:lvl6pPr>
            <a:lvl7pPr marL="4265813" lvl="6" indent="-304701" algn="l">
              <a:lnSpc>
                <a:spcPct val="135714"/>
              </a:lnSpc>
              <a:spcBef>
                <a:spcPts val="3199"/>
              </a:spcBef>
              <a:spcAft>
                <a:spcPts val="0"/>
              </a:spcAft>
              <a:buSzPts val="1400"/>
              <a:buNone/>
              <a:defRPr sz="1866" b="0">
                <a:solidFill>
                  <a:schemeClr val="dk2"/>
                </a:solidFill>
              </a:defRPr>
            </a:lvl7pPr>
            <a:lvl8pPr marL="4875215" lvl="7" indent="-304701" algn="l">
              <a:lnSpc>
                <a:spcPct val="135714"/>
              </a:lnSpc>
              <a:spcBef>
                <a:spcPts val="3199"/>
              </a:spcBef>
              <a:spcAft>
                <a:spcPts val="0"/>
              </a:spcAft>
              <a:buSzPts val="1400"/>
              <a:buNone/>
              <a:defRPr sz="1866" b="0">
                <a:solidFill>
                  <a:schemeClr val="dk2"/>
                </a:solidFill>
              </a:defRPr>
            </a:lvl8pPr>
            <a:lvl9pPr marL="5484617" lvl="8" indent="-304701" algn="l">
              <a:lnSpc>
                <a:spcPct val="135714"/>
              </a:lnSpc>
              <a:spcBef>
                <a:spcPts val="3199"/>
              </a:spcBef>
              <a:spcAft>
                <a:spcPts val="0"/>
              </a:spcAft>
              <a:buSzPts val="1400"/>
              <a:buNone/>
              <a:defRPr sz="1866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pic>
        <p:nvPicPr>
          <p:cNvPr id="52" name="Google Shape;52;g10b8c0b9951_0_907" descr="A person posing for the camera&#10;&#10;Description generated with very high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74500" y="0"/>
            <a:ext cx="5088883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0418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ull Out Statement">
  <p:cSld name="Pull Out Statement">
    <p:bg>
      <p:bgPr>
        <a:solidFill>
          <a:schemeClr val="accent3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10b8c0b9951_0_911"/>
          <p:cNvSpPr>
            <a:spLocks noGrp="1"/>
          </p:cNvSpPr>
          <p:nvPr>
            <p:ph type="pic" idx="2"/>
          </p:nvPr>
        </p:nvSpPr>
        <p:spPr>
          <a:xfrm>
            <a:off x="7095605" y="0"/>
            <a:ext cx="5096315" cy="6857083"/>
          </a:xfrm>
          <a:prstGeom prst="rect">
            <a:avLst/>
          </a:prstGeom>
          <a:noFill/>
          <a:ln>
            <a:noFill/>
          </a:ln>
        </p:spPr>
      </p:sp>
      <p:sp>
        <p:nvSpPr>
          <p:cNvPr id="55" name="Google Shape;55;g10b8c0b9951_0_911"/>
          <p:cNvSpPr txBox="1">
            <a:spLocks noGrp="1"/>
          </p:cNvSpPr>
          <p:nvPr>
            <p:ph type="title"/>
          </p:nvPr>
        </p:nvSpPr>
        <p:spPr>
          <a:xfrm>
            <a:off x="585497" y="2623750"/>
            <a:ext cx="6410487" cy="2604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entury Gothic"/>
              <a:buNone/>
              <a:defRPr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g10b8c0b9951_0_911"/>
          <p:cNvSpPr/>
          <p:nvPr/>
        </p:nvSpPr>
        <p:spPr>
          <a:xfrm>
            <a:off x="585498" y="2083466"/>
            <a:ext cx="211163" cy="211135"/>
          </a:xfrm>
          <a:prstGeom prst="flowChartConnector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399" b="0" i="0" u="none" strike="noStrike" cap="non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7" name="Google Shape;57;g10b8c0b9951_0_911"/>
          <p:cNvSpPr txBox="1">
            <a:spLocks noGrp="1"/>
          </p:cNvSpPr>
          <p:nvPr>
            <p:ph type="sldNum" idx="12"/>
          </p:nvPr>
        </p:nvSpPr>
        <p:spPr>
          <a:xfrm>
            <a:off x="11599979" y="6086101"/>
            <a:ext cx="435524" cy="215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fld id="{00000000-1234-1234-1234-12341234123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2872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10b8c0b9951_0_867"/>
          <p:cNvSpPr/>
          <p:nvPr/>
        </p:nvSpPr>
        <p:spPr>
          <a:xfrm>
            <a:off x="11405795" y="5979854"/>
            <a:ext cx="786206" cy="428494"/>
          </a:xfrm>
          <a:custGeom>
            <a:avLst/>
            <a:gdLst/>
            <a:ahLst/>
            <a:cxnLst/>
            <a:rect l="l" t="t" r="r" b="b"/>
            <a:pathLst>
              <a:path w="589757" h="321470" extrusionOk="0">
                <a:moveTo>
                  <a:pt x="163255" y="0"/>
                </a:moveTo>
                <a:lnTo>
                  <a:pt x="167318" y="0"/>
                </a:lnTo>
                <a:lnTo>
                  <a:pt x="589757" y="0"/>
                </a:lnTo>
                <a:lnTo>
                  <a:pt x="589757" y="321470"/>
                </a:lnTo>
                <a:lnTo>
                  <a:pt x="167318" y="321470"/>
                </a:lnTo>
                <a:lnTo>
                  <a:pt x="163255" y="321470"/>
                </a:lnTo>
                <a:lnTo>
                  <a:pt x="163255" y="320682"/>
                </a:lnTo>
                <a:lnTo>
                  <a:pt x="102190" y="308839"/>
                </a:lnTo>
                <a:cubicBezTo>
                  <a:pt x="42137" y="284438"/>
                  <a:pt x="0" y="227313"/>
                  <a:pt x="0" y="160735"/>
                </a:cubicBezTo>
                <a:cubicBezTo>
                  <a:pt x="0" y="94157"/>
                  <a:pt x="42137" y="37033"/>
                  <a:pt x="102190" y="12632"/>
                </a:cubicBezTo>
                <a:lnTo>
                  <a:pt x="163255" y="788"/>
                </a:lnTo>
                <a:close/>
              </a:path>
            </a:pathLst>
          </a:custGeom>
          <a:solidFill>
            <a:schemeClr val="accent1">
              <a:alpha val="84705"/>
            </a:schemeClr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399" b="0" i="0" u="none" strike="noStrike" cap="non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1" name="Google Shape;11;g10b8c0b9951_0_867"/>
          <p:cNvSpPr txBox="1">
            <a:spLocks noGrp="1"/>
          </p:cNvSpPr>
          <p:nvPr>
            <p:ph type="title"/>
          </p:nvPr>
        </p:nvSpPr>
        <p:spPr>
          <a:xfrm>
            <a:off x="585498" y="497930"/>
            <a:ext cx="11038083" cy="892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entury Gothic"/>
              <a:buNone/>
              <a:defRPr sz="36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g10b8c0b9951_0_867"/>
          <p:cNvSpPr txBox="1">
            <a:spLocks noGrp="1"/>
          </p:cNvSpPr>
          <p:nvPr>
            <p:ph type="body" idx="1"/>
          </p:nvPr>
        </p:nvSpPr>
        <p:spPr>
          <a:xfrm>
            <a:off x="585346" y="2797864"/>
            <a:ext cx="11038083" cy="3016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accent3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228600" algn="l" rtl="0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190"/>
              <a:buFont typeface="Arial"/>
              <a:buNone/>
              <a:defRPr sz="1700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228600" algn="l" rtl="0">
              <a:lnSpc>
                <a:spcPct val="114285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98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317500" algn="l" rtl="0">
              <a:lnSpc>
                <a:spcPct val="114285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Noto Sans Symbols"/>
              <a:buChar char="∙"/>
              <a:defRPr sz="1400" b="0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317500" algn="l" rtl="0">
              <a:lnSpc>
                <a:spcPct val="114285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317500" algn="l" rtl="0">
              <a:lnSpc>
                <a:spcPct val="114285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317500" algn="l" rtl="0">
              <a:lnSpc>
                <a:spcPct val="114285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317500" algn="l" rtl="0">
              <a:lnSpc>
                <a:spcPct val="114285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317500" algn="l" rtl="0">
              <a:lnSpc>
                <a:spcPct val="114285"/>
              </a:lnSpc>
              <a:spcBef>
                <a:spcPts val="500"/>
              </a:spcBef>
              <a:spcAft>
                <a:spcPts val="500"/>
              </a:spcAft>
              <a:buClr>
                <a:schemeClr val="accent3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endParaRPr/>
          </a:p>
        </p:txBody>
      </p:sp>
      <p:sp>
        <p:nvSpPr>
          <p:cNvPr id="13" name="Google Shape;13;g10b8c0b9951_0_867"/>
          <p:cNvSpPr txBox="1">
            <a:spLocks noGrp="1"/>
          </p:cNvSpPr>
          <p:nvPr>
            <p:ph type="sldNum" idx="12"/>
          </p:nvPr>
        </p:nvSpPr>
        <p:spPr>
          <a:xfrm>
            <a:off x="11599979" y="6086101"/>
            <a:ext cx="435524" cy="215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fld id="{00000000-1234-1234-1234-123412341234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4" name="Google Shape;14;g10b8c0b9951_0_867" descr="A close up of a logo&#10;&#10;Description generated with very high confidence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254856" y="6302088"/>
            <a:ext cx="1187926" cy="3007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246613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0b8c0b9951_0_649"/>
          <p:cNvSpPr txBox="1"/>
          <p:nvPr/>
        </p:nvSpPr>
        <p:spPr>
          <a:xfrm>
            <a:off x="8699397" y="4607748"/>
            <a:ext cx="2328648" cy="41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62" tIns="60915" rIns="121862" bIns="60915" anchor="t" anchorCtr="0">
            <a:spAutoFit/>
          </a:bodyPr>
          <a:lstStyle/>
          <a:p>
            <a:pPr algn="ctr" defTabSz="1218804">
              <a:buClr>
                <a:srgbClr val="000000"/>
              </a:buClr>
            </a:pPr>
            <a:r>
              <a:rPr lang="en-AU" sz="1866" ker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Powered by:</a:t>
            </a:r>
            <a:endParaRPr sz="1866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4" name="Google Shape;114;g10b8c0b9951_0_649"/>
          <p:cNvSpPr txBox="1">
            <a:spLocks noGrp="1"/>
          </p:cNvSpPr>
          <p:nvPr>
            <p:ph type="body" idx="1"/>
          </p:nvPr>
        </p:nvSpPr>
        <p:spPr>
          <a:xfrm>
            <a:off x="586243" y="2127721"/>
            <a:ext cx="7584859" cy="730575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-AU" dirty="0"/>
              <a:t>Get feedback, get ahead this semester</a:t>
            </a:r>
            <a:endParaRPr dirty="0"/>
          </a:p>
        </p:txBody>
      </p:sp>
      <p:sp>
        <p:nvSpPr>
          <p:cNvPr id="115" name="Google Shape;115;g10b8c0b9951_0_649"/>
          <p:cNvSpPr txBox="1">
            <a:spLocks noGrp="1"/>
          </p:cNvSpPr>
          <p:nvPr>
            <p:ph type="body" idx="2"/>
          </p:nvPr>
        </p:nvSpPr>
        <p:spPr>
          <a:xfrm>
            <a:off x="586243" y="3453754"/>
            <a:ext cx="6829492" cy="900122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 algn="ctr"/>
            <a:r>
              <a:rPr lang="en-US" dirty="0"/>
              <a:t>Look for the </a:t>
            </a:r>
            <a:r>
              <a:rPr lang="en-US" b="1" dirty="0" err="1"/>
              <a:t>Studiosity</a:t>
            </a:r>
            <a:r>
              <a:rPr lang="en-US" dirty="0"/>
              <a:t> </a:t>
            </a:r>
            <a:r>
              <a:rPr lang="en-AU" dirty="0"/>
              <a:t>tile under ‘Assignment Help’ in any of your courses</a:t>
            </a:r>
          </a:p>
          <a:p>
            <a:pPr marL="304701" indent="0" algn="l"/>
            <a:endParaRPr lang="en-US" b="0" i="0" dirty="0">
              <a:solidFill>
                <a:srgbClr val="102535"/>
              </a:solidFill>
              <a:effectLst/>
              <a:latin typeface="made_evolve_sans_regular"/>
            </a:endParaRPr>
          </a:p>
          <a:p>
            <a:pPr marL="0" indent="0" algn="ctr"/>
            <a:endParaRPr dirty="0"/>
          </a:p>
        </p:txBody>
      </p:sp>
      <p:pic>
        <p:nvPicPr>
          <p:cNvPr id="116" name="Google Shape;116;g10b8c0b9951_0_6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7889" y="5314620"/>
            <a:ext cx="2871664" cy="730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Image result for university of adelaide logo">
            <a:extLst>
              <a:ext uri="{FF2B5EF4-FFF2-40B4-BE49-F238E27FC236}">
                <a16:creationId xmlns:a16="http://schemas.microsoft.com/office/drawing/2014/main" id="{950231A7-6A32-4C45-9C22-8FA94245D06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9" t="29203" r="4619" b="25455"/>
          <a:stretch/>
        </p:blipFill>
        <p:spPr bwMode="auto">
          <a:xfrm>
            <a:off x="1147308" y="5314620"/>
            <a:ext cx="3455369" cy="10689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22ee2f7886_0_11"/>
          <p:cNvSpPr txBox="1">
            <a:spLocks noGrp="1"/>
          </p:cNvSpPr>
          <p:nvPr>
            <p:ph type="title"/>
          </p:nvPr>
        </p:nvSpPr>
        <p:spPr>
          <a:xfrm>
            <a:off x="586242" y="497930"/>
            <a:ext cx="11036594" cy="892525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AU" dirty="0"/>
              <a:t>Check &amp; improve your work, with fast, ethical feedback</a:t>
            </a:r>
            <a:endParaRPr dirty="0"/>
          </a:p>
        </p:txBody>
      </p:sp>
      <p:sp>
        <p:nvSpPr>
          <p:cNvPr id="134" name="Google Shape;134;g122ee2f7886_0_11"/>
          <p:cNvSpPr txBox="1">
            <a:spLocks noGrp="1"/>
          </p:cNvSpPr>
          <p:nvPr>
            <p:ph type="sldNum" idx="12"/>
          </p:nvPr>
        </p:nvSpPr>
        <p:spPr>
          <a:xfrm>
            <a:off x="11599236" y="6086101"/>
            <a:ext cx="435466" cy="215933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defTabSz="1218804"/>
            <a:fld id="{00000000-1234-1234-1234-123412341234}" type="slidenum">
              <a:rPr lang="en-AU" kern="0">
                <a:solidFill>
                  <a:srgbClr val="000000"/>
                </a:solidFill>
              </a:rPr>
              <a:pPr defTabSz="1218804"/>
              <a:t>2</a:t>
            </a:fld>
            <a:endParaRPr kern="0">
              <a:solidFill>
                <a:srgbClr val="000000"/>
              </a:solidFill>
            </a:endParaRPr>
          </a:p>
        </p:txBody>
      </p:sp>
      <p:pic>
        <p:nvPicPr>
          <p:cNvPr id="135" name="Google Shape;135;g122ee2f7886_0_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61494" y="2341929"/>
            <a:ext cx="9093324" cy="32190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22ee2f7886_0_0"/>
          <p:cNvSpPr txBox="1">
            <a:spLocks noGrp="1"/>
          </p:cNvSpPr>
          <p:nvPr>
            <p:ph type="title"/>
          </p:nvPr>
        </p:nvSpPr>
        <p:spPr>
          <a:xfrm>
            <a:off x="586242" y="497930"/>
            <a:ext cx="11036594" cy="892525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AU" dirty="0"/>
              <a:t>Using </a:t>
            </a:r>
            <a:r>
              <a:rPr lang="en-AU" i="1" dirty="0" err="1"/>
              <a:t>Studiosity</a:t>
            </a:r>
            <a:r>
              <a:rPr lang="en-AU" dirty="0"/>
              <a:t> this semester</a:t>
            </a:r>
            <a:br>
              <a:rPr lang="en-AU" dirty="0"/>
            </a:br>
            <a:endParaRPr dirty="0"/>
          </a:p>
        </p:txBody>
      </p:sp>
      <p:sp>
        <p:nvSpPr>
          <p:cNvPr id="124" name="Google Shape;124;g122ee2f7886_0_0"/>
          <p:cNvSpPr txBox="1">
            <a:spLocks noGrp="1"/>
          </p:cNvSpPr>
          <p:nvPr>
            <p:ph type="body" idx="1"/>
          </p:nvPr>
        </p:nvSpPr>
        <p:spPr>
          <a:xfrm>
            <a:off x="586242" y="1766188"/>
            <a:ext cx="11036594" cy="4183909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endParaRPr lang="en-AU" sz="3199" dirty="0">
              <a:solidFill>
                <a:schemeClr val="dk1"/>
              </a:solidFill>
            </a:endParaRPr>
          </a:p>
          <a:p>
            <a:pPr marL="0" indent="0"/>
            <a:r>
              <a:rPr lang="en-AU" sz="3199" dirty="0">
                <a:solidFill>
                  <a:schemeClr val="dk1"/>
                </a:solidFill>
              </a:rPr>
              <a:t>How you can use it to improve your work:</a:t>
            </a:r>
            <a:endParaRPr sz="3199" dirty="0">
              <a:solidFill>
                <a:schemeClr val="dk1"/>
              </a:solidFill>
            </a:endParaRPr>
          </a:p>
          <a:p>
            <a:pPr indent="-457051">
              <a:buClr>
                <a:schemeClr val="dk1"/>
              </a:buClr>
              <a:buChar char="●"/>
            </a:pPr>
            <a:r>
              <a:rPr lang="en-AU" b="0" dirty="0">
                <a:solidFill>
                  <a:schemeClr val="dk1"/>
                </a:solidFill>
              </a:rPr>
              <a:t>Upload your draft assignment for </a:t>
            </a:r>
            <a:r>
              <a:rPr lang="en-AU" b="0" dirty="0">
                <a:solidFill>
                  <a:schemeClr val="dk1"/>
                </a:solidFill>
                <a:highlight>
                  <a:schemeClr val="accent1"/>
                </a:highlight>
              </a:rPr>
              <a:t>same-day response and feedback</a:t>
            </a:r>
            <a:r>
              <a:rPr lang="en-AU" b="0" dirty="0">
                <a:solidFill>
                  <a:schemeClr val="dk1"/>
                </a:solidFill>
              </a:rPr>
              <a:t>.</a:t>
            </a:r>
            <a:endParaRPr b="0" dirty="0">
              <a:solidFill>
                <a:schemeClr val="dk1"/>
              </a:solidFill>
            </a:endParaRPr>
          </a:p>
          <a:p>
            <a:pPr indent="-457051">
              <a:buClr>
                <a:schemeClr val="dk1"/>
              </a:buClr>
              <a:buChar char="●"/>
            </a:pPr>
            <a:r>
              <a:rPr lang="en-AU" b="0" dirty="0">
                <a:solidFill>
                  <a:schemeClr val="dk1"/>
                </a:solidFill>
              </a:rPr>
              <a:t>Connect instantly and </a:t>
            </a:r>
            <a:r>
              <a:rPr lang="en-AU" b="0" dirty="0">
                <a:solidFill>
                  <a:schemeClr val="dk1"/>
                </a:solidFill>
                <a:highlight>
                  <a:schemeClr val="accent1"/>
                </a:highlight>
              </a:rPr>
              <a:t>chat live, to discuss or check your work</a:t>
            </a:r>
            <a:r>
              <a:rPr lang="en-AU" b="0" dirty="0">
                <a:solidFill>
                  <a:schemeClr val="dk1"/>
                </a:solidFill>
              </a:rPr>
              <a:t> in Biology, Chemistry, Physics, Maths and English.</a:t>
            </a:r>
            <a:endParaRPr b="0" dirty="0">
              <a:solidFill>
                <a:schemeClr val="dk1"/>
              </a:solidFill>
            </a:endParaRPr>
          </a:p>
        </p:txBody>
      </p:sp>
      <p:sp>
        <p:nvSpPr>
          <p:cNvPr id="125" name="Google Shape;125;g122ee2f7886_0_0"/>
          <p:cNvSpPr txBox="1">
            <a:spLocks noGrp="1"/>
          </p:cNvSpPr>
          <p:nvPr>
            <p:ph type="sldNum" idx="12"/>
          </p:nvPr>
        </p:nvSpPr>
        <p:spPr>
          <a:xfrm>
            <a:off x="11599236" y="6086101"/>
            <a:ext cx="435466" cy="215933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defTabSz="1218804"/>
            <a:fld id="{00000000-1234-1234-1234-123412341234}" type="slidenum">
              <a:rPr lang="en-AU" kern="0">
                <a:solidFill>
                  <a:srgbClr val="000000"/>
                </a:solidFill>
              </a:rPr>
              <a:pPr defTabSz="1218804"/>
              <a:t>3</a:t>
            </a:fld>
            <a:endParaRPr kern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udiosity">
  <a:themeElements>
    <a:clrScheme name="Studiosity Colou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2E71F"/>
      </a:accent1>
      <a:accent2>
        <a:srgbClr val="C1D82F"/>
      </a:accent2>
      <a:accent3>
        <a:srgbClr val="A6BAC9"/>
      </a:accent3>
      <a:accent4>
        <a:srgbClr val="9AA5AE"/>
      </a:accent4>
      <a:accent5>
        <a:srgbClr val="70CACD"/>
      </a:accent5>
      <a:accent6>
        <a:srgbClr val="F99D25"/>
      </a:accent6>
      <a:hlink>
        <a:srgbClr val="70CACD"/>
      </a:hlink>
      <a:folHlink>
        <a:srgbClr val="0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90</Words>
  <Application>Microsoft Office PowerPoint</Application>
  <PresentationFormat>Widescreen</PresentationFormat>
  <Paragraphs>15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Century Gothic</vt:lpstr>
      <vt:lpstr>made_evolve_sans_regular</vt:lpstr>
      <vt:lpstr>Noto Sans Symbols</vt:lpstr>
      <vt:lpstr>Ubuntu</vt:lpstr>
      <vt:lpstr>Studiosity</vt:lpstr>
      <vt:lpstr>PowerPoint Presentation</vt:lpstr>
      <vt:lpstr>Check &amp; improve your work, with fast, ethical feedback</vt:lpstr>
      <vt:lpstr>Using Studiosity this semester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Vanesa Duran</dc:creator>
  <cp:lastModifiedBy>Vanesa Duran</cp:lastModifiedBy>
  <cp:revision>2</cp:revision>
  <dcterms:created xsi:type="dcterms:W3CDTF">2022-04-04T02:58:52Z</dcterms:created>
  <dcterms:modified xsi:type="dcterms:W3CDTF">2022-04-04T08:26:30Z</dcterms:modified>
</cp:coreProperties>
</file>