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0" r:id="rId5"/>
    <p:sldMasterId id="2147483672" r:id="rId6"/>
    <p:sldMasterId id="2147483684" r:id="rId7"/>
    <p:sldMasterId id="2147483690" r:id="rId8"/>
  </p:sldMasterIdLst>
  <p:sldIdLst>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16235363" cy="9144000"/>
  <p:notesSz cx="6858000" cy="9144000"/>
  <p:defaultTextStyle>
    <a:defPPr>
      <a:defRPr lang="en-US"/>
    </a:defPPr>
    <a:lvl1pPr marL="0" algn="l" defTabSz="725119" rtl="0" eaLnBrk="1" latinLnBrk="0" hangingPunct="1">
      <a:defRPr sz="2855" kern="1200">
        <a:solidFill>
          <a:schemeClr val="tx1"/>
        </a:solidFill>
        <a:latin typeface="+mn-lt"/>
        <a:ea typeface="+mn-ea"/>
        <a:cs typeface="+mn-cs"/>
      </a:defRPr>
    </a:lvl1pPr>
    <a:lvl2pPr marL="725119" algn="l" defTabSz="725119" rtl="0" eaLnBrk="1" latinLnBrk="0" hangingPunct="1">
      <a:defRPr sz="2855" kern="1200">
        <a:solidFill>
          <a:schemeClr val="tx1"/>
        </a:solidFill>
        <a:latin typeface="+mn-lt"/>
        <a:ea typeface="+mn-ea"/>
        <a:cs typeface="+mn-cs"/>
      </a:defRPr>
    </a:lvl2pPr>
    <a:lvl3pPr marL="1450238" algn="l" defTabSz="725119" rtl="0" eaLnBrk="1" latinLnBrk="0" hangingPunct="1">
      <a:defRPr sz="2855" kern="1200">
        <a:solidFill>
          <a:schemeClr val="tx1"/>
        </a:solidFill>
        <a:latin typeface="+mn-lt"/>
        <a:ea typeface="+mn-ea"/>
        <a:cs typeface="+mn-cs"/>
      </a:defRPr>
    </a:lvl3pPr>
    <a:lvl4pPr marL="2175358" algn="l" defTabSz="725119" rtl="0" eaLnBrk="1" latinLnBrk="0" hangingPunct="1">
      <a:defRPr sz="2855" kern="1200">
        <a:solidFill>
          <a:schemeClr val="tx1"/>
        </a:solidFill>
        <a:latin typeface="+mn-lt"/>
        <a:ea typeface="+mn-ea"/>
        <a:cs typeface="+mn-cs"/>
      </a:defRPr>
    </a:lvl4pPr>
    <a:lvl5pPr marL="2900477" algn="l" defTabSz="725119" rtl="0" eaLnBrk="1" latinLnBrk="0" hangingPunct="1">
      <a:defRPr sz="2855" kern="1200">
        <a:solidFill>
          <a:schemeClr val="tx1"/>
        </a:solidFill>
        <a:latin typeface="+mn-lt"/>
        <a:ea typeface="+mn-ea"/>
        <a:cs typeface="+mn-cs"/>
      </a:defRPr>
    </a:lvl5pPr>
    <a:lvl6pPr marL="3625596" algn="l" defTabSz="725119" rtl="0" eaLnBrk="1" latinLnBrk="0" hangingPunct="1">
      <a:defRPr sz="2855" kern="1200">
        <a:solidFill>
          <a:schemeClr val="tx1"/>
        </a:solidFill>
        <a:latin typeface="+mn-lt"/>
        <a:ea typeface="+mn-ea"/>
        <a:cs typeface="+mn-cs"/>
      </a:defRPr>
    </a:lvl6pPr>
    <a:lvl7pPr marL="4350715" algn="l" defTabSz="725119" rtl="0" eaLnBrk="1" latinLnBrk="0" hangingPunct="1">
      <a:defRPr sz="2855" kern="1200">
        <a:solidFill>
          <a:schemeClr val="tx1"/>
        </a:solidFill>
        <a:latin typeface="+mn-lt"/>
        <a:ea typeface="+mn-ea"/>
        <a:cs typeface="+mn-cs"/>
      </a:defRPr>
    </a:lvl7pPr>
    <a:lvl8pPr marL="5075834" algn="l" defTabSz="725119" rtl="0" eaLnBrk="1" latinLnBrk="0" hangingPunct="1">
      <a:defRPr sz="2855" kern="1200">
        <a:solidFill>
          <a:schemeClr val="tx1"/>
        </a:solidFill>
        <a:latin typeface="+mn-lt"/>
        <a:ea typeface="+mn-ea"/>
        <a:cs typeface="+mn-cs"/>
      </a:defRPr>
    </a:lvl8pPr>
    <a:lvl9pPr marL="5800954" algn="l" defTabSz="725119" rtl="0" eaLnBrk="1" latinLnBrk="0" hangingPunct="1">
      <a:defRPr sz="28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E6B75-3F68-B558-6EA2-B2F9DB766B1E}" v="24" dt="2024-05-27T08:33:01.864"/>
    <p1510:client id="{4ED95251-5CFA-83B6-F25F-76B6535FE03A}" v="6" dt="2024-05-27T08:14:23.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27" autoAdjust="0"/>
    <p:restoredTop sz="96327" autoAdjust="0"/>
  </p:normalViewPr>
  <p:slideViewPr>
    <p:cSldViewPr snapToGrid="0">
      <p:cViewPr varScale="1">
        <p:scale>
          <a:sx n="50" d="100"/>
          <a:sy n="50" d="100"/>
        </p:scale>
        <p:origin x="240" y="4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30741-A30B-4E2E-A21C-E8CFCD79D6DD}" type="doc">
      <dgm:prSet loTypeId="urn:microsoft.com/office/officeart/2018/2/layout/IconLabelList" loCatId="icon" qsTypeId="urn:microsoft.com/office/officeart/2005/8/quickstyle/simple1" qsCatId="simple" csTypeId="urn:microsoft.com/office/officeart/2005/8/colors/accent0_3" csCatId="mainScheme" phldr="1"/>
      <dgm:spPr/>
      <dgm:t>
        <a:bodyPr/>
        <a:lstStyle/>
        <a:p>
          <a:endParaRPr lang="en-US"/>
        </a:p>
      </dgm:t>
    </dgm:pt>
    <dgm:pt modelId="{2D06A4B9-E841-477B-9D9C-F83D03C7047C}">
      <dgm:prSet/>
      <dgm:spPr/>
      <dgm:t>
        <a:bodyPr/>
        <a:lstStyle/>
        <a:p>
          <a:pPr>
            <a:lnSpc>
              <a:spcPct val="100000"/>
            </a:lnSpc>
          </a:pPr>
          <a:r>
            <a:rPr lang="en-AU" dirty="0"/>
            <a:t>This deck should support your team – make it your own. You do not need to use every slide (in fact, we encourage you to ‘start small’). You may decide to start with a few, move the rest to the ‘Ideas Garden’ and then return to it later or as the need arises.</a:t>
          </a:r>
          <a:br>
            <a:rPr lang="en-AU" dirty="0"/>
          </a:br>
          <a:br>
            <a:rPr lang="en-AU" dirty="0"/>
          </a:br>
          <a:r>
            <a:rPr lang="en-AU" dirty="0"/>
            <a:t>It might be helpful to start the development through a team workshop, or you could decide to do one item a time in your team meetings. How you choose to put your deck together is up to you and should support your team and its objectives. </a:t>
          </a:r>
          <a:endParaRPr lang="en-US" dirty="0"/>
        </a:p>
      </dgm:t>
    </dgm:pt>
    <dgm:pt modelId="{0CDFA97E-48C9-45AC-ADEA-3BF7CE208240}" type="parTrans" cxnId="{6D7BDCA3-7F63-4BCA-BF78-9753C6511BA2}">
      <dgm:prSet/>
      <dgm:spPr/>
      <dgm:t>
        <a:bodyPr/>
        <a:lstStyle/>
        <a:p>
          <a:endParaRPr lang="en-US"/>
        </a:p>
      </dgm:t>
    </dgm:pt>
    <dgm:pt modelId="{5120D91D-C833-4026-81BA-9D07C049E19A}" type="sibTrans" cxnId="{6D7BDCA3-7F63-4BCA-BF78-9753C6511BA2}">
      <dgm:prSet/>
      <dgm:spPr/>
      <dgm:t>
        <a:bodyPr/>
        <a:lstStyle/>
        <a:p>
          <a:endParaRPr lang="en-US"/>
        </a:p>
      </dgm:t>
    </dgm:pt>
    <dgm:pt modelId="{BF34B6AC-EC1D-4303-8A36-247D545E04B4}">
      <dgm:prSet/>
      <dgm:spPr/>
      <dgm:t>
        <a:bodyPr/>
        <a:lstStyle/>
        <a:p>
          <a:pPr>
            <a:lnSpc>
              <a:spcPct val="100000"/>
            </a:lnSpc>
          </a:pPr>
          <a:r>
            <a:rPr lang="en-AU" dirty="0"/>
            <a:t>Each slide has a title, as well as explanatory notes in italics. </a:t>
          </a:r>
          <a:br>
            <a:rPr lang="en-AU" dirty="0"/>
          </a:br>
          <a:br>
            <a:rPr lang="en-AU" dirty="0"/>
          </a:br>
          <a:r>
            <a:rPr lang="en-AU" dirty="0"/>
            <a:t>Once complete, you should identify how and when you might return to your Team Deck. Some teams add it as a pinned item at the top of a Teams channel, others put it as a standing item on a quarterly meeting, or put a ‘culture check in’ in the calendar for a future date. </a:t>
          </a:r>
          <a:endParaRPr lang="en-US" dirty="0"/>
        </a:p>
      </dgm:t>
    </dgm:pt>
    <dgm:pt modelId="{3AE84AB5-39BA-42A1-AE96-B7B369A2F097}" type="parTrans" cxnId="{071DD6C6-9121-47E2-A936-24D77AA5DA9E}">
      <dgm:prSet/>
      <dgm:spPr/>
      <dgm:t>
        <a:bodyPr/>
        <a:lstStyle/>
        <a:p>
          <a:endParaRPr lang="en-US"/>
        </a:p>
      </dgm:t>
    </dgm:pt>
    <dgm:pt modelId="{E8864064-DF6A-45EC-B774-F7CB7BDD0D89}" type="sibTrans" cxnId="{071DD6C6-9121-47E2-A936-24D77AA5DA9E}">
      <dgm:prSet/>
      <dgm:spPr/>
      <dgm:t>
        <a:bodyPr/>
        <a:lstStyle/>
        <a:p>
          <a:endParaRPr lang="en-US"/>
        </a:p>
      </dgm:t>
    </dgm:pt>
    <dgm:pt modelId="{51C25B82-AD6B-46E7-BEE6-2E9A3A16B759}">
      <dgm:prSet/>
      <dgm:spPr/>
      <dgm:t>
        <a:bodyPr/>
        <a:lstStyle/>
        <a:p>
          <a:pPr>
            <a:lnSpc>
              <a:spcPct val="100000"/>
            </a:lnSpc>
          </a:pPr>
          <a:r>
            <a:rPr lang="en-AU" dirty="0"/>
            <a:t>Much of this deck is based off the Fearless Organisation  </a:t>
          </a:r>
          <a:r>
            <a:rPr lang="en-AU" i="1" dirty="0"/>
            <a:t>Team Culture Canvas</a:t>
          </a:r>
          <a:r>
            <a:rPr lang="en-AU" dirty="0"/>
            <a:t>. This deck combines the elements from the Culture Canvas with some of the more pragmatic elements a new starter often wonders about. You may decide to remove some elements or add new ones in.</a:t>
          </a:r>
          <a:endParaRPr lang="en-US" dirty="0"/>
        </a:p>
      </dgm:t>
    </dgm:pt>
    <dgm:pt modelId="{5BE01EBB-41C2-4D53-A539-A4CFD5AE327A}" type="parTrans" cxnId="{44A9904C-909B-418D-9B04-D9A20B234818}">
      <dgm:prSet/>
      <dgm:spPr/>
      <dgm:t>
        <a:bodyPr/>
        <a:lstStyle/>
        <a:p>
          <a:endParaRPr lang="en-AU"/>
        </a:p>
      </dgm:t>
    </dgm:pt>
    <dgm:pt modelId="{EBA23605-BF77-4F8D-8642-8FF842612742}" type="sibTrans" cxnId="{44A9904C-909B-418D-9B04-D9A20B234818}">
      <dgm:prSet/>
      <dgm:spPr/>
      <dgm:t>
        <a:bodyPr/>
        <a:lstStyle/>
        <a:p>
          <a:endParaRPr lang="en-AU"/>
        </a:p>
      </dgm:t>
    </dgm:pt>
    <dgm:pt modelId="{50001E25-AECD-456F-A68B-7ABFD2A9742B}" type="pres">
      <dgm:prSet presAssocID="{B0E30741-A30B-4E2E-A21C-E8CFCD79D6DD}" presName="root" presStyleCnt="0">
        <dgm:presLayoutVars>
          <dgm:dir/>
          <dgm:resizeHandles val="exact"/>
        </dgm:presLayoutVars>
      </dgm:prSet>
      <dgm:spPr/>
    </dgm:pt>
    <dgm:pt modelId="{B3CA169A-7DEB-4000-8590-ADFE5C079185}" type="pres">
      <dgm:prSet presAssocID="{2D06A4B9-E841-477B-9D9C-F83D03C7047C}" presName="compNode" presStyleCnt="0"/>
      <dgm:spPr/>
    </dgm:pt>
    <dgm:pt modelId="{31F392BD-1455-478C-8A4D-29C00016CA81}" type="pres">
      <dgm:prSet presAssocID="{2D06A4B9-E841-477B-9D9C-F83D03C704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D56489B1-4C25-4975-B29F-4FF39E6A4EA0}" type="pres">
      <dgm:prSet presAssocID="{2D06A4B9-E841-477B-9D9C-F83D03C7047C}" presName="spaceRect" presStyleCnt="0"/>
      <dgm:spPr/>
    </dgm:pt>
    <dgm:pt modelId="{A5A4BEEF-C42E-42FD-A46B-25563992A568}" type="pres">
      <dgm:prSet presAssocID="{2D06A4B9-E841-477B-9D9C-F83D03C7047C}" presName="textRect" presStyleLbl="revTx" presStyleIdx="0" presStyleCnt="3">
        <dgm:presLayoutVars>
          <dgm:chMax val="1"/>
          <dgm:chPref val="1"/>
        </dgm:presLayoutVars>
      </dgm:prSet>
      <dgm:spPr/>
    </dgm:pt>
    <dgm:pt modelId="{9C8B6E53-48C4-4827-B80E-9482EC93A0F0}" type="pres">
      <dgm:prSet presAssocID="{5120D91D-C833-4026-81BA-9D07C049E19A}" presName="sibTrans" presStyleCnt="0"/>
      <dgm:spPr/>
    </dgm:pt>
    <dgm:pt modelId="{7D398896-F58B-403F-B2AB-693785968D93}" type="pres">
      <dgm:prSet presAssocID="{51C25B82-AD6B-46E7-BEE6-2E9A3A16B759}" presName="compNode" presStyleCnt="0"/>
      <dgm:spPr/>
    </dgm:pt>
    <dgm:pt modelId="{323E2E32-623E-4353-9E06-DF693FC38BC7}" type="pres">
      <dgm:prSet presAssocID="{51C25B82-AD6B-46E7-BEE6-2E9A3A16B7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New with solid fill"/>
        </a:ext>
      </dgm:extLst>
    </dgm:pt>
    <dgm:pt modelId="{0CB520B2-744A-4FD3-A057-1E31996931FD}" type="pres">
      <dgm:prSet presAssocID="{51C25B82-AD6B-46E7-BEE6-2E9A3A16B759}" presName="spaceRect" presStyleCnt="0"/>
      <dgm:spPr/>
    </dgm:pt>
    <dgm:pt modelId="{5EB22E31-55DA-44F1-891A-D3F2C9715E79}" type="pres">
      <dgm:prSet presAssocID="{51C25B82-AD6B-46E7-BEE6-2E9A3A16B759}" presName="textRect" presStyleLbl="revTx" presStyleIdx="1" presStyleCnt="3">
        <dgm:presLayoutVars>
          <dgm:chMax val="1"/>
          <dgm:chPref val="1"/>
        </dgm:presLayoutVars>
      </dgm:prSet>
      <dgm:spPr/>
    </dgm:pt>
    <dgm:pt modelId="{E7205AE1-41DE-4503-A191-2555930FC66B}" type="pres">
      <dgm:prSet presAssocID="{EBA23605-BF77-4F8D-8642-8FF842612742}" presName="sibTrans" presStyleCnt="0"/>
      <dgm:spPr/>
    </dgm:pt>
    <dgm:pt modelId="{1B65802E-4E05-4B41-8E81-A12B11B21321}" type="pres">
      <dgm:prSet presAssocID="{BF34B6AC-EC1D-4303-8A36-247D545E04B4}" presName="compNode" presStyleCnt="0"/>
      <dgm:spPr/>
    </dgm:pt>
    <dgm:pt modelId="{6BAA0A9F-62C0-4528-B7EF-8D75595AE63A}" type="pres">
      <dgm:prSet presAssocID="{BF34B6AC-EC1D-4303-8A36-247D545E04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Quotation Mark"/>
        </a:ext>
      </dgm:extLst>
    </dgm:pt>
    <dgm:pt modelId="{28DF27A9-A598-418D-AD0C-B2CCBC23F8CD}" type="pres">
      <dgm:prSet presAssocID="{BF34B6AC-EC1D-4303-8A36-247D545E04B4}" presName="spaceRect" presStyleCnt="0"/>
      <dgm:spPr/>
    </dgm:pt>
    <dgm:pt modelId="{5E03FDA0-2B41-4AC3-B800-BF157A7D88E5}" type="pres">
      <dgm:prSet presAssocID="{BF34B6AC-EC1D-4303-8A36-247D545E04B4}" presName="textRect" presStyleLbl="revTx" presStyleIdx="2" presStyleCnt="3">
        <dgm:presLayoutVars>
          <dgm:chMax val="1"/>
          <dgm:chPref val="1"/>
        </dgm:presLayoutVars>
      </dgm:prSet>
      <dgm:spPr/>
    </dgm:pt>
  </dgm:ptLst>
  <dgm:cxnLst>
    <dgm:cxn modelId="{44A9904C-909B-418D-9B04-D9A20B234818}" srcId="{B0E30741-A30B-4E2E-A21C-E8CFCD79D6DD}" destId="{51C25B82-AD6B-46E7-BEE6-2E9A3A16B759}" srcOrd="1" destOrd="0" parTransId="{5BE01EBB-41C2-4D53-A539-A4CFD5AE327A}" sibTransId="{EBA23605-BF77-4F8D-8642-8FF842612742}"/>
    <dgm:cxn modelId="{C9ABBF77-93CC-4A4A-A0D1-9F38BD6D50B1}" type="presOf" srcId="{51C25B82-AD6B-46E7-BEE6-2E9A3A16B759}" destId="{5EB22E31-55DA-44F1-891A-D3F2C9715E79}" srcOrd="0" destOrd="0" presId="urn:microsoft.com/office/officeart/2018/2/layout/IconLabelList"/>
    <dgm:cxn modelId="{83230D8F-08BB-4544-AA4B-6F5D8FEF7302}" type="presOf" srcId="{B0E30741-A30B-4E2E-A21C-E8CFCD79D6DD}" destId="{50001E25-AECD-456F-A68B-7ABFD2A9742B}" srcOrd="0" destOrd="0" presId="urn:microsoft.com/office/officeart/2018/2/layout/IconLabelList"/>
    <dgm:cxn modelId="{6D7BDCA3-7F63-4BCA-BF78-9753C6511BA2}" srcId="{B0E30741-A30B-4E2E-A21C-E8CFCD79D6DD}" destId="{2D06A4B9-E841-477B-9D9C-F83D03C7047C}" srcOrd="0" destOrd="0" parTransId="{0CDFA97E-48C9-45AC-ADEA-3BF7CE208240}" sibTransId="{5120D91D-C833-4026-81BA-9D07C049E19A}"/>
    <dgm:cxn modelId="{13D083E5-9D37-4519-92B5-16A675E41770}" type="presOf" srcId="{BF34B6AC-EC1D-4303-8A36-247D545E04B4}" destId="{5E03FDA0-2B41-4AC3-B800-BF157A7D88E5}" srcOrd="0" destOrd="0" presId="urn:microsoft.com/office/officeart/2018/2/layout/IconLabelList"/>
    <dgm:cxn modelId="{071DD6C6-9121-47E2-A936-24D77AA5DA9E}" srcId="{B0E30741-A30B-4E2E-A21C-E8CFCD79D6DD}" destId="{BF34B6AC-EC1D-4303-8A36-247D545E04B4}" srcOrd="2" destOrd="0" parTransId="{3AE84AB5-39BA-42A1-AE96-B7B369A2F097}" sibTransId="{E8864064-DF6A-45EC-B774-F7CB7BDD0D89}"/>
    <dgm:cxn modelId="{05AE77E9-428E-4B40-AD82-0C7EAB06ABD1}" type="presOf" srcId="{2D06A4B9-E841-477B-9D9C-F83D03C7047C}" destId="{A5A4BEEF-C42E-42FD-A46B-25563992A568}" srcOrd="0" destOrd="0" presId="urn:microsoft.com/office/officeart/2018/2/layout/IconLabelList"/>
    <dgm:cxn modelId="{C148BC3A-B250-4746-A24D-12BD1E34283B}" type="presParOf" srcId="{50001E25-AECD-456F-A68B-7ABFD2A9742B}" destId="{B3CA169A-7DEB-4000-8590-ADFE5C079185}" srcOrd="0" destOrd="0" presId="urn:microsoft.com/office/officeart/2018/2/layout/IconLabelList"/>
    <dgm:cxn modelId="{B5D380F4-7F11-433C-A109-763630101F82}" type="presParOf" srcId="{B3CA169A-7DEB-4000-8590-ADFE5C079185}" destId="{31F392BD-1455-478C-8A4D-29C00016CA81}" srcOrd="0" destOrd="0" presId="urn:microsoft.com/office/officeart/2018/2/layout/IconLabelList"/>
    <dgm:cxn modelId="{33482866-3BB8-4CF8-8F76-8F2295B895A8}" type="presParOf" srcId="{B3CA169A-7DEB-4000-8590-ADFE5C079185}" destId="{D56489B1-4C25-4975-B29F-4FF39E6A4EA0}" srcOrd="1" destOrd="0" presId="urn:microsoft.com/office/officeart/2018/2/layout/IconLabelList"/>
    <dgm:cxn modelId="{C5F882D4-B383-47EB-AA6A-8FE3474F8D13}" type="presParOf" srcId="{B3CA169A-7DEB-4000-8590-ADFE5C079185}" destId="{A5A4BEEF-C42E-42FD-A46B-25563992A568}" srcOrd="2" destOrd="0" presId="urn:microsoft.com/office/officeart/2018/2/layout/IconLabelList"/>
    <dgm:cxn modelId="{4FFADFC2-CCC7-48E9-BE5B-00996592CC60}" type="presParOf" srcId="{50001E25-AECD-456F-A68B-7ABFD2A9742B}" destId="{9C8B6E53-48C4-4827-B80E-9482EC93A0F0}" srcOrd="1" destOrd="0" presId="urn:microsoft.com/office/officeart/2018/2/layout/IconLabelList"/>
    <dgm:cxn modelId="{F76AAB3D-BE25-474E-8552-84FE3FE9E6C9}" type="presParOf" srcId="{50001E25-AECD-456F-A68B-7ABFD2A9742B}" destId="{7D398896-F58B-403F-B2AB-693785968D93}" srcOrd="2" destOrd="0" presId="urn:microsoft.com/office/officeart/2018/2/layout/IconLabelList"/>
    <dgm:cxn modelId="{A52DE45A-8413-460F-9A3C-474E81810C99}" type="presParOf" srcId="{7D398896-F58B-403F-B2AB-693785968D93}" destId="{323E2E32-623E-4353-9E06-DF693FC38BC7}" srcOrd="0" destOrd="0" presId="urn:microsoft.com/office/officeart/2018/2/layout/IconLabelList"/>
    <dgm:cxn modelId="{613DB377-6C63-4BD4-893A-FEE3EAC18589}" type="presParOf" srcId="{7D398896-F58B-403F-B2AB-693785968D93}" destId="{0CB520B2-744A-4FD3-A057-1E31996931FD}" srcOrd="1" destOrd="0" presId="urn:microsoft.com/office/officeart/2018/2/layout/IconLabelList"/>
    <dgm:cxn modelId="{3179CA53-6848-41F4-B7CC-370559C510C6}" type="presParOf" srcId="{7D398896-F58B-403F-B2AB-693785968D93}" destId="{5EB22E31-55DA-44F1-891A-D3F2C9715E79}" srcOrd="2" destOrd="0" presId="urn:microsoft.com/office/officeart/2018/2/layout/IconLabelList"/>
    <dgm:cxn modelId="{D7FDD80D-F079-4B88-BD1D-B8FCC9CDFB00}" type="presParOf" srcId="{50001E25-AECD-456F-A68B-7ABFD2A9742B}" destId="{E7205AE1-41DE-4503-A191-2555930FC66B}" srcOrd="3" destOrd="0" presId="urn:microsoft.com/office/officeart/2018/2/layout/IconLabelList"/>
    <dgm:cxn modelId="{E5CFB06F-4AD2-4D8B-980F-C342288682FF}" type="presParOf" srcId="{50001E25-AECD-456F-A68B-7ABFD2A9742B}" destId="{1B65802E-4E05-4B41-8E81-A12B11B21321}" srcOrd="4" destOrd="0" presId="urn:microsoft.com/office/officeart/2018/2/layout/IconLabelList"/>
    <dgm:cxn modelId="{4AA06803-901C-416F-8A08-0C0083339ABC}" type="presParOf" srcId="{1B65802E-4E05-4B41-8E81-A12B11B21321}" destId="{6BAA0A9F-62C0-4528-B7EF-8D75595AE63A}" srcOrd="0" destOrd="0" presId="urn:microsoft.com/office/officeart/2018/2/layout/IconLabelList"/>
    <dgm:cxn modelId="{B0F46A4D-A874-46B3-94A6-6343EBEEBEFB}" type="presParOf" srcId="{1B65802E-4E05-4B41-8E81-A12B11B21321}" destId="{28DF27A9-A598-418D-AD0C-B2CCBC23F8CD}" srcOrd="1" destOrd="0" presId="urn:microsoft.com/office/officeart/2018/2/layout/IconLabelList"/>
    <dgm:cxn modelId="{0A1FA9E0-4B3E-473D-B115-915AB3486A9B}" type="presParOf" srcId="{1B65802E-4E05-4B41-8E81-A12B11B21321}" destId="{5E03FDA0-2B41-4AC3-B800-BF157A7D88E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6A81A-B738-42AA-82C2-6E4A37AB4B1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71B921D1-7D0A-4882-8000-FD08D128F430}">
      <dgm:prSet phldrT="[Text]"/>
      <dgm:spPr/>
      <dgm:t>
        <a:bodyPr/>
        <a:lstStyle/>
        <a:p>
          <a:r>
            <a:rPr lang="en-AU" dirty="0"/>
            <a:t>[Team name]</a:t>
          </a:r>
        </a:p>
      </dgm:t>
    </dgm:pt>
    <dgm:pt modelId="{BBA1BC40-2E27-4D35-A5B6-2CF85B079982}" type="parTrans" cxnId="{1B2038DC-732C-4411-A0F3-737C15DB2B95}">
      <dgm:prSet/>
      <dgm:spPr/>
      <dgm:t>
        <a:bodyPr/>
        <a:lstStyle/>
        <a:p>
          <a:endParaRPr lang="en-AU"/>
        </a:p>
      </dgm:t>
    </dgm:pt>
    <dgm:pt modelId="{F0A9A56A-8529-4BD5-987A-0CE13A1561F7}" type="sibTrans" cxnId="{1B2038DC-732C-4411-A0F3-737C15DB2B95}">
      <dgm:prSet/>
      <dgm:spPr/>
      <dgm:t>
        <a:bodyPr/>
        <a:lstStyle/>
        <a:p>
          <a:endParaRPr lang="en-AU"/>
        </a:p>
      </dgm:t>
    </dgm:pt>
    <dgm:pt modelId="{4863FA6C-B5EC-49A1-B391-31D60B134696}">
      <dgm:prSet phldrT="[Text]"/>
      <dgm:spPr/>
      <dgm:t>
        <a:bodyPr/>
        <a:lstStyle/>
        <a:p>
          <a:r>
            <a:rPr lang="en-AU" dirty="0"/>
            <a:t>Name - Role</a:t>
          </a:r>
        </a:p>
      </dgm:t>
    </dgm:pt>
    <dgm:pt modelId="{6A7CA6A9-BAB7-4CCB-BADC-B4BB371C061B}" type="parTrans" cxnId="{07D2933F-2916-4F3E-A9A8-9752ADCED7DF}">
      <dgm:prSet/>
      <dgm:spPr/>
      <dgm:t>
        <a:bodyPr/>
        <a:lstStyle/>
        <a:p>
          <a:endParaRPr lang="en-AU"/>
        </a:p>
      </dgm:t>
    </dgm:pt>
    <dgm:pt modelId="{90535462-0095-45B1-A4CE-77229F3BE302}" type="sibTrans" cxnId="{07D2933F-2916-4F3E-A9A8-9752ADCED7DF}">
      <dgm:prSet/>
      <dgm:spPr/>
      <dgm:t>
        <a:bodyPr/>
        <a:lstStyle/>
        <a:p>
          <a:endParaRPr lang="en-AU"/>
        </a:p>
      </dgm:t>
    </dgm:pt>
    <dgm:pt modelId="{284CE3EA-BD30-48F5-8CDC-5FE2233CB185}">
      <dgm:prSet phldrT="[Text]"/>
      <dgm:spPr/>
      <dgm:t>
        <a:bodyPr/>
        <a:lstStyle/>
        <a:p>
          <a:r>
            <a:rPr lang="en-AU" dirty="0"/>
            <a:t>Name - Role</a:t>
          </a:r>
        </a:p>
      </dgm:t>
    </dgm:pt>
    <dgm:pt modelId="{67B229E2-740A-42EC-8988-8C20FDAEC48E}" type="parTrans" cxnId="{FD030967-C0E5-408A-ADD9-112E79BDC79D}">
      <dgm:prSet/>
      <dgm:spPr/>
      <dgm:t>
        <a:bodyPr/>
        <a:lstStyle/>
        <a:p>
          <a:endParaRPr lang="en-AU"/>
        </a:p>
      </dgm:t>
    </dgm:pt>
    <dgm:pt modelId="{E5CF58DD-DD8D-428B-BA9B-89DDACCF1453}" type="sibTrans" cxnId="{FD030967-C0E5-408A-ADD9-112E79BDC79D}">
      <dgm:prSet/>
      <dgm:spPr/>
      <dgm:t>
        <a:bodyPr/>
        <a:lstStyle/>
        <a:p>
          <a:endParaRPr lang="en-AU"/>
        </a:p>
      </dgm:t>
    </dgm:pt>
    <dgm:pt modelId="{010CB9A0-51D8-4F4B-B23C-003DF6773F33}">
      <dgm:prSet phldrT="[Text]"/>
      <dgm:spPr/>
      <dgm:t>
        <a:bodyPr/>
        <a:lstStyle/>
        <a:p>
          <a:r>
            <a:rPr lang="en-AU" dirty="0"/>
            <a:t>Name - Role</a:t>
          </a:r>
        </a:p>
      </dgm:t>
    </dgm:pt>
    <dgm:pt modelId="{00DBF49D-EDA0-4E4B-815E-FC4ED5E29F51}" type="parTrans" cxnId="{A589F18D-BE54-478C-89CC-C0E1E97582DA}">
      <dgm:prSet/>
      <dgm:spPr/>
      <dgm:t>
        <a:bodyPr/>
        <a:lstStyle/>
        <a:p>
          <a:endParaRPr lang="en-AU"/>
        </a:p>
      </dgm:t>
    </dgm:pt>
    <dgm:pt modelId="{327F290B-4FEC-47E7-890B-73AAD8A5C25B}" type="sibTrans" cxnId="{A589F18D-BE54-478C-89CC-C0E1E97582DA}">
      <dgm:prSet/>
      <dgm:spPr/>
      <dgm:t>
        <a:bodyPr/>
        <a:lstStyle/>
        <a:p>
          <a:endParaRPr lang="en-AU"/>
        </a:p>
      </dgm:t>
    </dgm:pt>
    <dgm:pt modelId="{9B628B5A-6AD6-4B5C-BD5A-C86C6D64B62F}">
      <dgm:prSet phldrT="[Text]"/>
      <dgm:spPr/>
      <dgm:t>
        <a:bodyPr/>
        <a:lstStyle/>
        <a:p>
          <a:r>
            <a:rPr lang="en-AU" dirty="0"/>
            <a:t>Name – Role</a:t>
          </a:r>
        </a:p>
      </dgm:t>
    </dgm:pt>
    <dgm:pt modelId="{2F7952F1-2F8B-416F-855B-FD3ABC7DA13D}" type="parTrans" cxnId="{15B6B53D-3F70-4B5B-92AD-2C4A8996E963}">
      <dgm:prSet/>
      <dgm:spPr/>
      <dgm:t>
        <a:bodyPr/>
        <a:lstStyle/>
        <a:p>
          <a:endParaRPr lang="en-AU"/>
        </a:p>
      </dgm:t>
    </dgm:pt>
    <dgm:pt modelId="{A85E62DC-9353-49A6-96CB-B5BFAB6392EB}" type="sibTrans" cxnId="{15B6B53D-3F70-4B5B-92AD-2C4A8996E963}">
      <dgm:prSet/>
      <dgm:spPr/>
      <dgm:t>
        <a:bodyPr/>
        <a:lstStyle/>
        <a:p>
          <a:endParaRPr lang="en-AU"/>
        </a:p>
      </dgm:t>
    </dgm:pt>
    <dgm:pt modelId="{8195CD69-6E43-4FFC-AD67-EC90ECF193AF}">
      <dgm:prSet phldrT="[Text]"/>
      <dgm:spPr/>
      <dgm:t>
        <a:bodyPr/>
        <a:lstStyle/>
        <a:p>
          <a:r>
            <a:rPr lang="en-AU" dirty="0"/>
            <a:t>Name – Role</a:t>
          </a:r>
        </a:p>
      </dgm:t>
    </dgm:pt>
    <dgm:pt modelId="{3BBAC8AC-F78D-47AB-92CA-46BB124B5681}" type="parTrans" cxnId="{1373E8BF-E474-402A-8A6A-223566CD7802}">
      <dgm:prSet/>
      <dgm:spPr/>
      <dgm:t>
        <a:bodyPr/>
        <a:lstStyle/>
        <a:p>
          <a:endParaRPr lang="en-AU"/>
        </a:p>
      </dgm:t>
    </dgm:pt>
    <dgm:pt modelId="{927E54CE-BF07-4874-BCE0-E26C2EA48001}" type="sibTrans" cxnId="{1373E8BF-E474-402A-8A6A-223566CD7802}">
      <dgm:prSet/>
      <dgm:spPr/>
      <dgm:t>
        <a:bodyPr/>
        <a:lstStyle/>
        <a:p>
          <a:endParaRPr lang="en-AU"/>
        </a:p>
      </dgm:t>
    </dgm:pt>
    <dgm:pt modelId="{50C4D567-0587-4857-8759-DD087563192F}">
      <dgm:prSet phldrT="[Text]"/>
      <dgm:spPr/>
      <dgm:t>
        <a:bodyPr/>
        <a:lstStyle/>
        <a:p>
          <a:r>
            <a:rPr lang="en-AU" dirty="0"/>
            <a:t>Name – Role</a:t>
          </a:r>
        </a:p>
      </dgm:t>
    </dgm:pt>
    <dgm:pt modelId="{505672BA-D19F-4999-A4C6-2B1C575F84F9}" type="parTrans" cxnId="{938E0902-A1B0-4A12-B684-AE4A410C59F6}">
      <dgm:prSet/>
      <dgm:spPr/>
      <dgm:t>
        <a:bodyPr/>
        <a:lstStyle/>
        <a:p>
          <a:endParaRPr lang="en-AU"/>
        </a:p>
      </dgm:t>
    </dgm:pt>
    <dgm:pt modelId="{E6DF2BE0-0E8C-4D87-9E1B-C37BA3F5C890}" type="sibTrans" cxnId="{938E0902-A1B0-4A12-B684-AE4A410C59F6}">
      <dgm:prSet/>
      <dgm:spPr/>
      <dgm:t>
        <a:bodyPr/>
        <a:lstStyle/>
        <a:p>
          <a:endParaRPr lang="en-AU"/>
        </a:p>
      </dgm:t>
    </dgm:pt>
    <dgm:pt modelId="{E0F461CF-715A-4B90-ABCC-87C464822459}">
      <dgm:prSet phldrT="[Text]"/>
      <dgm:spPr/>
      <dgm:t>
        <a:bodyPr/>
        <a:lstStyle/>
        <a:p>
          <a:r>
            <a:rPr lang="en-AU" dirty="0"/>
            <a:t>Name – Role</a:t>
          </a:r>
        </a:p>
      </dgm:t>
    </dgm:pt>
    <dgm:pt modelId="{D1AE666B-62FB-4BF0-827B-30566EEDADF5}" type="parTrans" cxnId="{02B9A9CB-78E7-4683-B11B-1F40626E74F2}">
      <dgm:prSet/>
      <dgm:spPr/>
      <dgm:t>
        <a:bodyPr/>
        <a:lstStyle/>
        <a:p>
          <a:endParaRPr lang="en-AU"/>
        </a:p>
      </dgm:t>
    </dgm:pt>
    <dgm:pt modelId="{790E0C72-85CE-43D6-B1F9-442610549C8E}" type="sibTrans" cxnId="{02B9A9CB-78E7-4683-B11B-1F40626E74F2}">
      <dgm:prSet/>
      <dgm:spPr/>
      <dgm:t>
        <a:bodyPr/>
        <a:lstStyle/>
        <a:p>
          <a:endParaRPr lang="en-AU"/>
        </a:p>
      </dgm:t>
    </dgm:pt>
    <dgm:pt modelId="{31D8AF44-3AFA-4713-B19B-A594CF86C5BB}">
      <dgm:prSet phldrT="[Text]"/>
      <dgm:spPr/>
      <dgm:t>
        <a:bodyPr/>
        <a:lstStyle/>
        <a:p>
          <a:r>
            <a:rPr lang="en-AU" dirty="0"/>
            <a:t>[Your Name here] – [Your role here]</a:t>
          </a:r>
        </a:p>
      </dgm:t>
    </dgm:pt>
    <dgm:pt modelId="{93978C52-61E7-4E34-A651-340B5EEB38F8}" type="parTrans" cxnId="{3CA97DB9-ADCA-4ED8-AE62-FFA24297758E}">
      <dgm:prSet/>
      <dgm:spPr/>
      <dgm:t>
        <a:bodyPr/>
        <a:lstStyle/>
        <a:p>
          <a:endParaRPr lang="en-AU"/>
        </a:p>
      </dgm:t>
    </dgm:pt>
    <dgm:pt modelId="{80A9C742-10B2-4282-B024-F03CF764A655}" type="sibTrans" cxnId="{3CA97DB9-ADCA-4ED8-AE62-FFA24297758E}">
      <dgm:prSet/>
      <dgm:spPr/>
      <dgm:t>
        <a:bodyPr/>
        <a:lstStyle/>
        <a:p>
          <a:endParaRPr lang="en-AU"/>
        </a:p>
      </dgm:t>
    </dgm:pt>
    <dgm:pt modelId="{B1CDA155-17DE-463C-A752-1D90590E9AA9}" type="pres">
      <dgm:prSet presAssocID="{5726A81A-B738-42AA-82C2-6E4A37AB4B1C}" presName="Name0" presStyleCnt="0">
        <dgm:presLayoutVars>
          <dgm:chMax val="1"/>
          <dgm:dir/>
          <dgm:animLvl val="ctr"/>
          <dgm:resizeHandles val="exact"/>
        </dgm:presLayoutVars>
      </dgm:prSet>
      <dgm:spPr/>
    </dgm:pt>
    <dgm:pt modelId="{B4638A1F-FD97-45B5-A02E-EC67C4AFC12F}" type="pres">
      <dgm:prSet presAssocID="{71B921D1-7D0A-4882-8000-FD08D128F430}" presName="centerShape" presStyleLbl="node0" presStyleIdx="0" presStyleCnt="1"/>
      <dgm:spPr/>
    </dgm:pt>
    <dgm:pt modelId="{4AE8D505-D70B-4648-AA25-2C1D09496CB1}" type="pres">
      <dgm:prSet presAssocID="{4863FA6C-B5EC-49A1-B391-31D60B134696}" presName="node" presStyleLbl="node1" presStyleIdx="0" presStyleCnt="8">
        <dgm:presLayoutVars>
          <dgm:bulletEnabled val="1"/>
        </dgm:presLayoutVars>
      </dgm:prSet>
      <dgm:spPr/>
    </dgm:pt>
    <dgm:pt modelId="{CF3CF5AB-3581-4C6A-80DB-344DF44EA9B9}" type="pres">
      <dgm:prSet presAssocID="{4863FA6C-B5EC-49A1-B391-31D60B134696}" presName="dummy" presStyleCnt="0"/>
      <dgm:spPr/>
    </dgm:pt>
    <dgm:pt modelId="{1E186134-1EE9-4829-9AEB-9FFFB1A6DFCE}" type="pres">
      <dgm:prSet presAssocID="{90535462-0095-45B1-A4CE-77229F3BE302}" presName="sibTrans" presStyleLbl="sibTrans2D1" presStyleIdx="0" presStyleCnt="8"/>
      <dgm:spPr/>
    </dgm:pt>
    <dgm:pt modelId="{D7506A74-EA55-44AA-96B2-E335A5B578A0}" type="pres">
      <dgm:prSet presAssocID="{284CE3EA-BD30-48F5-8CDC-5FE2233CB185}" presName="node" presStyleLbl="node1" presStyleIdx="1" presStyleCnt="8">
        <dgm:presLayoutVars>
          <dgm:bulletEnabled val="1"/>
        </dgm:presLayoutVars>
      </dgm:prSet>
      <dgm:spPr/>
    </dgm:pt>
    <dgm:pt modelId="{FAC80751-3C59-430F-B944-FEBE1DBDF2FE}" type="pres">
      <dgm:prSet presAssocID="{284CE3EA-BD30-48F5-8CDC-5FE2233CB185}" presName="dummy" presStyleCnt="0"/>
      <dgm:spPr/>
    </dgm:pt>
    <dgm:pt modelId="{41AE1220-183F-46FA-AA75-D83B08E15332}" type="pres">
      <dgm:prSet presAssocID="{E5CF58DD-DD8D-428B-BA9B-89DDACCF1453}" presName="sibTrans" presStyleLbl="sibTrans2D1" presStyleIdx="1" presStyleCnt="8"/>
      <dgm:spPr/>
    </dgm:pt>
    <dgm:pt modelId="{430441AE-4C10-4F75-B163-39B928FED6C0}" type="pres">
      <dgm:prSet presAssocID="{010CB9A0-51D8-4F4B-B23C-003DF6773F33}" presName="node" presStyleLbl="node1" presStyleIdx="2" presStyleCnt="8">
        <dgm:presLayoutVars>
          <dgm:bulletEnabled val="1"/>
        </dgm:presLayoutVars>
      </dgm:prSet>
      <dgm:spPr/>
    </dgm:pt>
    <dgm:pt modelId="{E8DB541E-C69B-4633-A547-F99E4E1F6F8F}" type="pres">
      <dgm:prSet presAssocID="{010CB9A0-51D8-4F4B-B23C-003DF6773F33}" presName="dummy" presStyleCnt="0"/>
      <dgm:spPr/>
    </dgm:pt>
    <dgm:pt modelId="{59173FC3-1666-4C04-B429-7AEBDE0F73ED}" type="pres">
      <dgm:prSet presAssocID="{327F290B-4FEC-47E7-890B-73AAD8A5C25B}" presName="sibTrans" presStyleLbl="sibTrans2D1" presStyleIdx="2" presStyleCnt="8"/>
      <dgm:spPr/>
    </dgm:pt>
    <dgm:pt modelId="{A0A4A492-894E-4B27-962B-12D52DA29ABE}" type="pres">
      <dgm:prSet presAssocID="{9B628B5A-6AD6-4B5C-BD5A-C86C6D64B62F}" presName="node" presStyleLbl="node1" presStyleIdx="3" presStyleCnt="8">
        <dgm:presLayoutVars>
          <dgm:bulletEnabled val="1"/>
        </dgm:presLayoutVars>
      </dgm:prSet>
      <dgm:spPr/>
    </dgm:pt>
    <dgm:pt modelId="{5790F9D2-982F-4035-BC09-2007FB0B429B}" type="pres">
      <dgm:prSet presAssocID="{9B628B5A-6AD6-4B5C-BD5A-C86C6D64B62F}" presName="dummy" presStyleCnt="0"/>
      <dgm:spPr/>
    </dgm:pt>
    <dgm:pt modelId="{20270D30-F58E-4FAD-AFE0-4F497FA97334}" type="pres">
      <dgm:prSet presAssocID="{A85E62DC-9353-49A6-96CB-B5BFAB6392EB}" presName="sibTrans" presStyleLbl="sibTrans2D1" presStyleIdx="3" presStyleCnt="8"/>
      <dgm:spPr/>
    </dgm:pt>
    <dgm:pt modelId="{7913E9FB-42B9-4AAB-B801-3A25ECE93692}" type="pres">
      <dgm:prSet presAssocID="{8195CD69-6E43-4FFC-AD67-EC90ECF193AF}" presName="node" presStyleLbl="node1" presStyleIdx="4" presStyleCnt="8">
        <dgm:presLayoutVars>
          <dgm:bulletEnabled val="1"/>
        </dgm:presLayoutVars>
      </dgm:prSet>
      <dgm:spPr/>
    </dgm:pt>
    <dgm:pt modelId="{245757F6-99AF-4898-BCF3-7C18F5FA9158}" type="pres">
      <dgm:prSet presAssocID="{8195CD69-6E43-4FFC-AD67-EC90ECF193AF}" presName="dummy" presStyleCnt="0"/>
      <dgm:spPr/>
    </dgm:pt>
    <dgm:pt modelId="{0ACBEA83-473E-48EF-B940-D3284CF4278D}" type="pres">
      <dgm:prSet presAssocID="{927E54CE-BF07-4874-BCE0-E26C2EA48001}" presName="sibTrans" presStyleLbl="sibTrans2D1" presStyleIdx="4" presStyleCnt="8"/>
      <dgm:spPr/>
    </dgm:pt>
    <dgm:pt modelId="{D86AC6AE-EC20-4C31-B1EC-637C75DD4E5F}" type="pres">
      <dgm:prSet presAssocID="{50C4D567-0587-4857-8759-DD087563192F}" presName="node" presStyleLbl="node1" presStyleIdx="5" presStyleCnt="8">
        <dgm:presLayoutVars>
          <dgm:bulletEnabled val="1"/>
        </dgm:presLayoutVars>
      </dgm:prSet>
      <dgm:spPr/>
    </dgm:pt>
    <dgm:pt modelId="{EC1C6D61-F9CC-4A6D-B023-DA09C73AC708}" type="pres">
      <dgm:prSet presAssocID="{50C4D567-0587-4857-8759-DD087563192F}" presName="dummy" presStyleCnt="0"/>
      <dgm:spPr/>
    </dgm:pt>
    <dgm:pt modelId="{F1FC45A0-ABC1-4A37-9D3B-DE7C4D2BDDAE}" type="pres">
      <dgm:prSet presAssocID="{E6DF2BE0-0E8C-4D87-9E1B-C37BA3F5C890}" presName="sibTrans" presStyleLbl="sibTrans2D1" presStyleIdx="5" presStyleCnt="8"/>
      <dgm:spPr/>
    </dgm:pt>
    <dgm:pt modelId="{790CEF9F-E3F7-4849-B1B2-AF4F60F0460A}" type="pres">
      <dgm:prSet presAssocID="{E0F461CF-715A-4B90-ABCC-87C464822459}" presName="node" presStyleLbl="node1" presStyleIdx="6" presStyleCnt="8">
        <dgm:presLayoutVars>
          <dgm:bulletEnabled val="1"/>
        </dgm:presLayoutVars>
      </dgm:prSet>
      <dgm:spPr/>
    </dgm:pt>
    <dgm:pt modelId="{A569A3E1-2B71-44CC-B788-9880B2FC2737}" type="pres">
      <dgm:prSet presAssocID="{E0F461CF-715A-4B90-ABCC-87C464822459}" presName="dummy" presStyleCnt="0"/>
      <dgm:spPr/>
    </dgm:pt>
    <dgm:pt modelId="{0E7E6115-4253-431A-8A25-E405E87237C9}" type="pres">
      <dgm:prSet presAssocID="{790E0C72-85CE-43D6-B1F9-442610549C8E}" presName="sibTrans" presStyleLbl="sibTrans2D1" presStyleIdx="6" presStyleCnt="8"/>
      <dgm:spPr/>
    </dgm:pt>
    <dgm:pt modelId="{9766F498-BA0C-44AF-8159-EF8E87DBE50A}" type="pres">
      <dgm:prSet presAssocID="{31D8AF44-3AFA-4713-B19B-A594CF86C5BB}" presName="node" presStyleLbl="node1" presStyleIdx="7" presStyleCnt="8">
        <dgm:presLayoutVars>
          <dgm:bulletEnabled val="1"/>
        </dgm:presLayoutVars>
      </dgm:prSet>
      <dgm:spPr/>
    </dgm:pt>
    <dgm:pt modelId="{C1FB4F67-9981-48EE-A015-AC894E9D2B48}" type="pres">
      <dgm:prSet presAssocID="{31D8AF44-3AFA-4713-B19B-A594CF86C5BB}" presName="dummy" presStyleCnt="0"/>
      <dgm:spPr/>
    </dgm:pt>
    <dgm:pt modelId="{9CD5D675-ED0F-4664-94F5-5A7E532B54EF}" type="pres">
      <dgm:prSet presAssocID="{80A9C742-10B2-4282-B024-F03CF764A655}" presName="sibTrans" presStyleLbl="sibTrans2D1" presStyleIdx="7" presStyleCnt="8"/>
      <dgm:spPr/>
    </dgm:pt>
  </dgm:ptLst>
  <dgm:cxnLst>
    <dgm:cxn modelId="{938E0902-A1B0-4A12-B684-AE4A410C59F6}" srcId="{71B921D1-7D0A-4882-8000-FD08D128F430}" destId="{50C4D567-0587-4857-8759-DD087563192F}" srcOrd="5" destOrd="0" parTransId="{505672BA-D19F-4999-A4C6-2B1C575F84F9}" sibTransId="{E6DF2BE0-0E8C-4D87-9E1B-C37BA3F5C890}"/>
    <dgm:cxn modelId="{ECCB0B05-46B2-4B9A-8652-E11CE2127B7F}" type="presOf" srcId="{E6DF2BE0-0E8C-4D87-9E1B-C37BA3F5C890}" destId="{F1FC45A0-ABC1-4A37-9D3B-DE7C4D2BDDAE}" srcOrd="0" destOrd="0" presId="urn:microsoft.com/office/officeart/2005/8/layout/radial6"/>
    <dgm:cxn modelId="{A87E2B14-DC7A-4D8A-9603-F37EF3F12AF9}" type="presOf" srcId="{90535462-0095-45B1-A4CE-77229F3BE302}" destId="{1E186134-1EE9-4829-9AEB-9FFFB1A6DFCE}" srcOrd="0" destOrd="0" presId="urn:microsoft.com/office/officeart/2005/8/layout/radial6"/>
    <dgm:cxn modelId="{877DBC16-409C-460B-A5A1-738C1E738E46}" type="presOf" srcId="{A85E62DC-9353-49A6-96CB-B5BFAB6392EB}" destId="{20270D30-F58E-4FAD-AFE0-4F497FA97334}" srcOrd="0" destOrd="0" presId="urn:microsoft.com/office/officeart/2005/8/layout/radial6"/>
    <dgm:cxn modelId="{15B6B53D-3F70-4B5B-92AD-2C4A8996E963}" srcId="{71B921D1-7D0A-4882-8000-FD08D128F430}" destId="{9B628B5A-6AD6-4B5C-BD5A-C86C6D64B62F}" srcOrd="3" destOrd="0" parTransId="{2F7952F1-2F8B-416F-855B-FD3ABC7DA13D}" sibTransId="{A85E62DC-9353-49A6-96CB-B5BFAB6392EB}"/>
    <dgm:cxn modelId="{07D2933F-2916-4F3E-A9A8-9752ADCED7DF}" srcId="{71B921D1-7D0A-4882-8000-FD08D128F430}" destId="{4863FA6C-B5EC-49A1-B391-31D60B134696}" srcOrd="0" destOrd="0" parTransId="{6A7CA6A9-BAB7-4CCB-BADC-B4BB371C061B}" sibTransId="{90535462-0095-45B1-A4CE-77229F3BE302}"/>
    <dgm:cxn modelId="{50BF425C-CFB9-4953-9BB7-D8D0DBF949DC}" type="presOf" srcId="{284CE3EA-BD30-48F5-8CDC-5FE2233CB185}" destId="{D7506A74-EA55-44AA-96B2-E335A5B578A0}" srcOrd="0" destOrd="0" presId="urn:microsoft.com/office/officeart/2005/8/layout/radial6"/>
    <dgm:cxn modelId="{FD030967-C0E5-408A-ADD9-112E79BDC79D}" srcId="{71B921D1-7D0A-4882-8000-FD08D128F430}" destId="{284CE3EA-BD30-48F5-8CDC-5FE2233CB185}" srcOrd="1" destOrd="0" parTransId="{67B229E2-740A-42EC-8988-8C20FDAEC48E}" sibTransId="{E5CF58DD-DD8D-428B-BA9B-89DDACCF1453}"/>
    <dgm:cxn modelId="{376CC175-6931-4D52-81E7-4C3F3E32DD3A}" type="presOf" srcId="{80A9C742-10B2-4282-B024-F03CF764A655}" destId="{9CD5D675-ED0F-4664-94F5-5A7E532B54EF}" srcOrd="0" destOrd="0" presId="urn:microsoft.com/office/officeart/2005/8/layout/radial6"/>
    <dgm:cxn modelId="{75D73658-917E-4EF1-A9FB-901E56D2A785}" type="presOf" srcId="{5726A81A-B738-42AA-82C2-6E4A37AB4B1C}" destId="{B1CDA155-17DE-463C-A752-1D90590E9AA9}" srcOrd="0" destOrd="0" presId="urn:microsoft.com/office/officeart/2005/8/layout/radial6"/>
    <dgm:cxn modelId="{8F20207E-0DE3-4392-B228-FE2455337D32}" type="presOf" srcId="{9B628B5A-6AD6-4B5C-BD5A-C86C6D64B62F}" destId="{A0A4A492-894E-4B27-962B-12D52DA29ABE}" srcOrd="0" destOrd="0" presId="urn:microsoft.com/office/officeart/2005/8/layout/radial6"/>
    <dgm:cxn modelId="{42FD2787-1C10-4023-99B7-358759EBD7D2}" type="presOf" srcId="{8195CD69-6E43-4FFC-AD67-EC90ECF193AF}" destId="{7913E9FB-42B9-4AAB-B801-3A25ECE93692}" srcOrd="0" destOrd="0" presId="urn:microsoft.com/office/officeart/2005/8/layout/radial6"/>
    <dgm:cxn modelId="{A589F18D-BE54-478C-89CC-C0E1E97582DA}" srcId="{71B921D1-7D0A-4882-8000-FD08D128F430}" destId="{010CB9A0-51D8-4F4B-B23C-003DF6773F33}" srcOrd="2" destOrd="0" parTransId="{00DBF49D-EDA0-4E4B-815E-FC4ED5E29F51}" sibTransId="{327F290B-4FEC-47E7-890B-73AAD8A5C25B}"/>
    <dgm:cxn modelId="{E0C3B396-F8A2-4D94-8206-910946280283}" type="presOf" srcId="{E5CF58DD-DD8D-428B-BA9B-89DDACCF1453}" destId="{41AE1220-183F-46FA-AA75-D83B08E15332}" srcOrd="0" destOrd="0" presId="urn:microsoft.com/office/officeart/2005/8/layout/radial6"/>
    <dgm:cxn modelId="{1F48A2A7-365E-4209-86C4-70B36B87745E}" type="presOf" srcId="{927E54CE-BF07-4874-BCE0-E26C2EA48001}" destId="{0ACBEA83-473E-48EF-B940-D3284CF4278D}" srcOrd="0" destOrd="0" presId="urn:microsoft.com/office/officeart/2005/8/layout/radial6"/>
    <dgm:cxn modelId="{3CA97DB9-ADCA-4ED8-AE62-FFA24297758E}" srcId="{71B921D1-7D0A-4882-8000-FD08D128F430}" destId="{31D8AF44-3AFA-4713-B19B-A594CF86C5BB}" srcOrd="7" destOrd="0" parTransId="{93978C52-61E7-4E34-A651-340B5EEB38F8}" sibTransId="{80A9C742-10B2-4282-B024-F03CF764A655}"/>
    <dgm:cxn modelId="{1373E8BF-E474-402A-8A6A-223566CD7802}" srcId="{71B921D1-7D0A-4882-8000-FD08D128F430}" destId="{8195CD69-6E43-4FFC-AD67-EC90ECF193AF}" srcOrd="4" destOrd="0" parTransId="{3BBAC8AC-F78D-47AB-92CA-46BB124B5681}" sibTransId="{927E54CE-BF07-4874-BCE0-E26C2EA48001}"/>
    <dgm:cxn modelId="{D9F5EEBF-61FA-4100-AAE3-D0FEBD521A92}" type="presOf" srcId="{010CB9A0-51D8-4F4B-B23C-003DF6773F33}" destId="{430441AE-4C10-4F75-B163-39B928FED6C0}" srcOrd="0" destOrd="0" presId="urn:microsoft.com/office/officeart/2005/8/layout/radial6"/>
    <dgm:cxn modelId="{6856F5BF-8F28-451A-B108-69B6BB48E244}" type="presOf" srcId="{31D8AF44-3AFA-4713-B19B-A594CF86C5BB}" destId="{9766F498-BA0C-44AF-8159-EF8E87DBE50A}" srcOrd="0" destOrd="0" presId="urn:microsoft.com/office/officeart/2005/8/layout/radial6"/>
    <dgm:cxn modelId="{709A20E1-2517-4F73-9D3A-FD3D59A3B957}" type="presOf" srcId="{4863FA6C-B5EC-49A1-B391-31D60B134696}" destId="{4AE8D505-D70B-4648-AA25-2C1D09496CB1}" srcOrd="0" destOrd="0" presId="urn:microsoft.com/office/officeart/2005/8/layout/radial6"/>
    <dgm:cxn modelId="{6BC093C9-04B5-4DCE-8EC7-691323466301}" type="presOf" srcId="{E0F461CF-715A-4B90-ABCC-87C464822459}" destId="{790CEF9F-E3F7-4849-B1B2-AF4F60F0460A}" srcOrd="0" destOrd="0" presId="urn:microsoft.com/office/officeart/2005/8/layout/radial6"/>
    <dgm:cxn modelId="{02B9A9CB-78E7-4683-B11B-1F40626E74F2}" srcId="{71B921D1-7D0A-4882-8000-FD08D128F430}" destId="{E0F461CF-715A-4B90-ABCC-87C464822459}" srcOrd="6" destOrd="0" parTransId="{D1AE666B-62FB-4BF0-827B-30566EEDADF5}" sibTransId="{790E0C72-85CE-43D6-B1F9-442610549C8E}"/>
    <dgm:cxn modelId="{57C6DDCD-719B-43E6-B4BB-4614F6529C36}" type="presOf" srcId="{50C4D567-0587-4857-8759-DD087563192F}" destId="{D86AC6AE-EC20-4C31-B1EC-637C75DD4E5F}" srcOrd="0" destOrd="0" presId="urn:microsoft.com/office/officeart/2005/8/layout/radial6"/>
    <dgm:cxn modelId="{5E85D5F5-2D0D-49AC-AE15-EAE38CF6633D}" type="presOf" srcId="{790E0C72-85CE-43D6-B1F9-442610549C8E}" destId="{0E7E6115-4253-431A-8A25-E405E87237C9}" srcOrd="0" destOrd="0" presId="urn:microsoft.com/office/officeart/2005/8/layout/radial6"/>
    <dgm:cxn modelId="{C5A8D5FB-4DB3-4557-BD6F-F4E504071D95}" type="presOf" srcId="{71B921D1-7D0A-4882-8000-FD08D128F430}" destId="{B4638A1F-FD97-45B5-A02E-EC67C4AFC12F}" srcOrd="0" destOrd="0" presId="urn:microsoft.com/office/officeart/2005/8/layout/radial6"/>
    <dgm:cxn modelId="{1B2038DC-732C-4411-A0F3-737C15DB2B95}" srcId="{5726A81A-B738-42AA-82C2-6E4A37AB4B1C}" destId="{71B921D1-7D0A-4882-8000-FD08D128F430}" srcOrd="0" destOrd="0" parTransId="{BBA1BC40-2E27-4D35-A5B6-2CF85B079982}" sibTransId="{F0A9A56A-8529-4BD5-987A-0CE13A1561F7}"/>
    <dgm:cxn modelId="{9C4878FD-A6D8-4F7A-9BF9-652E70C6F5FA}" type="presOf" srcId="{327F290B-4FEC-47E7-890B-73AAD8A5C25B}" destId="{59173FC3-1666-4C04-B429-7AEBDE0F73ED}" srcOrd="0" destOrd="0" presId="urn:microsoft.com/office/officeart/2005/8/layout/radial6"/>
    <dgm:cxn modelId="{2CB49B7C-E9C1-4F98-BB7D-062C4AF4A419}" type="presParOf" srcId="{B1CDA155-17DE-463C-A752-1D90590E9AA9}" destId="{B4638A1F-FD97-45B5-A02E-EC67C4AFC12F}" srcOrd="0" destOrd="0" presId="urn:microsoft.com/office/officeart/2005/8/layout/radial6"/>
    <dgm:cxn modelId="{420304C5-9474-42C1-B911-A2285D4C2022}" type="presParOf" srcId="{B1CDA155-17DE-463C-A752-1D90590E9AA9}" destId="{4AE8D505-D70B-4648-AA25-2C1D09496CB1}" srcOrd="1" destOrd="0" presId="urn:microsoft.com/office/officeart/2005/8/layout/radial6"/>
    <dgm:cxn modelId="{4755E46D-921E-482E-A512-1651242CCF1F}" type="presParOf" srcId="{B1CDA155-17DE-463C-A752-1D90590E9AA9}" destId="{CF3CF5AB-3581-4C6A-80DB-344DF44EA9B9}" srcOrd="2" destOrd="0" presId="urn:microsoft.com/office/officeart/2005/8/layout/radial6"/>
    <dgm:cxn modelId="{2C369C3C-AD7B-4D07-94A4-53E74C64FBA5}" type="presParOf" srcId="{B1CDA155-17DE-463C-A752-1D90590E9AA9}" destId="{1E186134-1EE9-4829-9AEB-9FFFB1A6DFCE}" srcOrd="3" destOrd="0" presId="urn:microsoft.com/office/officeart/2005/8/layout/radial6"/>
    <dgm:cxn modelId="{69B0A83A-11C1-4238-9C0F-40C0A5BFE0C0}" type="presParOf" srcId="{B1CDA155-17DE-463C-A752-1D90590E9AA9}" destId="{D7506A74-EA55-44AA-96B2-E335A5B578A0}" srcOrd="4" destOrd="0" presId="urn:microsoft.com/office/officeart/2005/8/layout/radial6"/>
    <dgm:cxn modelId="{26FC80F1-C88A-41C6-9914-E1F7402879B3}" type="presParOf" srcId="{B1CDA155-17DE-463C-A752-1D90590E9AA9}" destId="{FAC80751-3C59-430F-B944-FEBE1DBDF2FE}" srcOrd="5" destOrd="0" presId="urn:microsoft.com/office/officeart/2005/8/layout/radial6"/>
    <dgm:cxn modelId="{264DE386-89C1-4EDD-85A4-DDC32BAE0E28}" type="presParOf" srcId="{B1CDA155-17DE-463C-A752-1D90590E9AA9}" destId="{41AE1220-183F-46FA-AA75-D83B08E15332}" srcOrd="6" destOrd="0" presId="urn:microsoft.com/office/officeart/2005/8/layout/radial6"/>
    <dgm:cxn modelId="{43874905-E5C7-42D8-BAB5-E6D678F503AF}" type="presParOf" srcId="{B1CDA155-17DE-463C-A752-1D90590E9AA9}" destId="{430441AE-4C10-4F75-B163-39B928FED6C0}" srcOrd="7" destOrd="0" presId="urn:microsoft.com/office/officeart/2005/8/layout/radial6"/>
    <dgm:cxn modelId="{5DB50EB7-1489-4EB6-92EE-BEEB928201E4}" type="presParOf" srcId="{B1CDA155-17DE-463C-A752-1D90590E9AA9}" destId="{E8DB541E-C69B-4633-A547-F99E4E1F6F8F}" srcOrd="8" destOrd="0" presId="urn:microsoft.com/office/officeart/2005/8/layout/radial6"/>
    <dgm:cxn modelId="{CCFD7BA1-26CB-41C3-9350-BB14E7A24EE8}" type="presParOf" srcId="{B1CDA155-17DE-463C-A752-1D90590E9AA9}" destId="{59173FC3-1666-4C04-B429-7AEBDE0F73ED}" srcOrd="9" destOrd="0" presId="urn:microsoft.com/office/officeart/2005/8/layout/radial6"/>
    <dgm:cxn modelId="{E38ED17D-4056-4592-8A40-A946C4F4C62F}" type="presParOf" srcId="{B1CDA155-17DE-463C-A752-1D90590E9AA9}" destId="{A0A4A492-894E-4B27-962B-12D52DA29ABE}" srcOrd="10" destOrd="0" presId="urn:microsoft.com/office/officeart/2005/8/layout/radial6"/>
    <dgm:cxn modelId="{8F9505D4-EC3E-4EFB-B0AB-D60865CD1854}" type="presParOf" srcId="{B1CDA155-17DE-463C-A752-1D90590E9AA9}" destId="{5790F9D2-982F-4035-BC09-2007FB0B429B}" srcOrd="11" destOrd="0" presId="urn:microsoft.com/office/officeart/2005/8/layout/radial6"/>
    <dgm:cxn modelId="{4799CEA9-CDE2-427B-9C1A-EB3D3E1EB7EA}" type="presParOf" srcId="{B1CDA155-17DE-463C-A752-1D90590E9AA9}" destId="{20270D30-F58E-4FAD-AFE0-4F497FA97334}" srcOrd="12" destOrd="0" presId="urn:microsoft.com/office/officeart/2005/8/layout/radial6"/>
    <dgm:cxn modelId="{2EFC576C-B1C1-48FE-BD8D-EE4FF003188F}" type="presParOf" srcId="{B1CDA155-17DE-463C-A752-1D90590E9AA9}" destId="{7913E9FB-42B9-4AAB-B801-3A25ECE93692}" srcOrd="13" destOrd="0" presId="urn:microsoft.com/office/officeart/2005/8/layout/radial6"/>
    <dgm:cxn modelId="{4C5087C2-B172-49E7-A8A7-BD1730BE8F17}" type="presParOf" srcId="{B1CDA155-17DE-463C-A752-1D90590E9AA9}" destId="{245757F6-99AF-4898-BCF3-7C18F5FA9158}" srcOrd="14" destOrd="0" presId="urn:microsoft.com/office/officeart/2005/8/layout/radial6"/>
    <dgm:cxn modelId="{F9469CDF-B1EA-4666-81FA-AAE7CD6876D4}" type="presParOf" srcId="{B1CDA155-17DE-463C-A752-1D90590E9AA9}" destId="{0ACBEA83-473E-48EF-B940-D3284CF4278D}" srcOrd="15" destOrd="0" presId="urn:microsoft.com/office/officeart/2005/8/layout/radial6"/>
    <dgm:cxn modelId="{A55AB286-37B7-43A6-B909-63A789EED41B}" type="presParOf" srcId="{B1CDA155-17DE-463C-A752-1D90590E9AA9}" destId="{D86AC6AE-EC20-4C31-B1EC-637C75DD4E5F}" srcOrd="16" destOrd="0" presId="urn:microsoft.com/office/officeart/2005/8/layout/radial6"/>
    <dgm:cxn modelId="{10F64C68-8509-4842-947E-760D9FFF6EA3}" type="presParOf" srcId="{B1CDA155-17DE-463C-A752-1D90590E9AA9}" destId="{EC1C6D61-F9CC-4A6D-B023-DA09C73AC708}" srcOrd="17" destOrd="0" presId="urn:microsoft.com/office/officeart/2005/8/layout/radial6"/>
    <dgm:cxn modelId="{F2522C43-6128-4D27-BC43-3B34B5AF7566}" type="presParOf" srcId="{B1CDA155-17DE-463C-A752-1D90590E9AA9}" destId="{F1FC45A0-ABC1-4A37-9D3B-DE7C4D2BDDAE}" srcOrd="18" destOrd="0" presId="urn:microsoft.com/office/officeart/2005/8/layout/radial6"/>
    <dgm:cxn modelId="{EEA8A5A6-B684-41A6-A5ED-567046F15918}" type="presParOf" srcId="{B1CDA155-17DE-463C-A752-1D90590E9AA9}" destId="{790CEF9F-E3F7-4849-B1B2-AF4F60F0460A}" srcOrd="19" destOrd="0" presId="urn:microsoft.com/office/officeart/2005/8/layout/radial6"/>
    <dgm:cxn modelId="{97D1445B-C30D-41DC-82EC-A94F77336BF0}" type="presParOf" srcId="{B1CDA155-17DE-463C-A752-1D90590E9AA9}" destId="{A569A3E1-2B71-44CC-B788-9880B2FC2737}" srcOrd="20" destOrd="0" presId="urn:microsoft.com/office/officeart/2005/8/layout/radial6"/>
    <dgm:cxn modelId="{6C1EF3D6-C838-43F5-961D-5A9B76371838}" type="presParOf" srcId="{B1CDA155-17DE-463C-A752-1D90590E9AA9}" destId="{0E7E6115-4253-431A-8A25-E405E87237C9}" srcOrd="21" destOrd="0" presId="urn:microsoft.com/office/officeart/2005/8/layout/radial6"/>
    <dgm:cxn modelId="{6754D62D-3395-4FDC-8296-B4CEAF60107B}" type="presParOf" srcId="{B1CDA155-17DE-463C-A752-1D90590E9AA9}" destId="{9766F498-BA0C-44AF-8159-EF8E87DBE50A}" srcOrd="22" destOrd="0" presId="urn:microsoft.com/office/officeart/2005/8/layout/radial6"/>
    <dgm:cxn modelId="{CB5CB73D-4B54-476A-AE20-C914FAC5D3F7}" type="presParOf" srcId="{B1CDA155-17DE-463C-A752-1D90590E9AA9}" destId="{C1FB4F67-9981-48EE-A015-AC894E9D2B48}" srcOrd="23" destOrd="0" presId="urn:microsoft.com/office/officeart/2005/8/layout/radial6"/>
    <dgm:cxn modelId="{D9E604D5-7732-41CE-8AB1-6946C59F1920}" type="presParOf" srcId="{B1CDA155-17DE-463C-A752-1D90590E9AA9}" destId="{9CD5D675-ED0F-4664-94F5-5A7E532B54EF}"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392BD-1455-478C-8A4D-29C00016CA81}">
      <dsp:nvSpPr>
        <dsp:cNvPr id="0" name=""/>
        <dsp:cNvSpPr/>
      </dsp:nvSpPr>
      <dsp:spPr>
        <a:xfrm>
          <a:off x="704879" y="1460218"/>
          <a:ext cx="968514" cy="968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4BEEF-C42E-42FD-A46B-25563992A568}">
      <dsp:nvSpPr>
        <dsp:cNvPr id="0" name=""/>
        <dsp:cNvSpPr/>
      </dsp:nvSpPr>
      <dsp:spPr>
        <a:xfrm>
          <a:off x="113009" y="3068536"/>
          <a:ext cx="2152254" cy="26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AU" sz="1100" kern="1200" dirty="0"/>
            <a:t>This deck should support your team – make it your own. You do not need to use every slide (in fact, we encourage you to ‘start small’). You may decide to start with a few, move the rest to the ‘Ideas Garden’ and then return to it later or as the need arises.</a:t>
          </a:r>
          <a:br>
            <a:rPr lang="en-AU" sz="1100" kern="1200" dirty="0"/>
          </a:br>
          <a:br>
            <a:rPr lang="en-AU" sz="1100" kern="1200" dirty="0"/>
          </a:br>
          <a:r>
            <a:rPr lang="en-AU" sz="1100" kern="1200" dirty="0"/>
            <a:t>It might be helpful to start the development through a team workshop, or you could decide to do one item a time in your team meetings. How you choose to put your deck together is up to you and should support your team and its objectives. </a:t>
          </a:r>
          <a:endParaRPr lang="en-US" sz="1100" kern="1200" dirty="0"/>
        </a:p>
      </dsp:txBody>
      <dsp:txXfrm>
        <a:off x="113009" y="3068536"/>
        <a:ext cx="2152254" cy="2655000"/>
      </dsp:txXfrm>
    </dsp:sp>
    <dsp:sp modelId="{323E2E32-623E-4353-9E06-DF693FC38BC7}">
      <dsp:nvSpPr>
        <dsp:cNvPr id="0" name=""/>
        <dsp:cNvSpPr/>
      </dsp:nvSpPr>
      <dsp:spPr>
        <a:xfrm>
          <a:off x="3233778" y="1460218"/>
          <a:ext cx="968514" cy="968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22E31-55DA-44F1-891A-D3F2C9715E79}">
      <dsp:nvSpPr>
        <dsp:cNvPr id="0" name=""/>
        <dsp:cNvSpPr/>
      </dsp:nvSpPr>
      <dsp:spPr>
        <a:xfrm>
          <a:off x="2641908" y="3068536"/>
          <a:ext cx="2152254" cy="26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AU" sz="1100" kern="1200" dirty="0"/>
            <a:t>Much of this deck is based off the Fearless Organisation  </a:t>
          </a:r>
          <a:r>
            <a:rPr lang="en-AU" sz="1100" i="1" kern="1200" dirty="0"/>
            <a:t>Team Culture Canvas</a:t>
          </a:r>
          <a:r>
            <a:rPr lang="en-AU" sz="1100" kern="1200" dirty="0"/>
            <a:t>. This deck combines the elements from the Culture Canvas with some of the more pragmatic elements a new starter often wonders about. You may decide to remove some elements or add new ones in.</a:t>
          </a:r>
          <a:endParaRPr lang="en-US" sz="1100" kern="1200" dirty="0"/>
        </a:p>
      </dsp:txBody>
      <dsp:txXfrm>
        <a:off x="2641908" y="3068536"/>
        <a:ext cx="2152254" cy="2655000"/>
      </dsp:txXfrm>
    </dsp:sp>
    <dsp:sp modelId="{6BAA0A9F-62C0-4528-B7EF-8D75595AE63A}">
      <dsp:nvSpPr>
        <dsp:cNvPr id="0" name=""/>
        <dsp:cNvSpPr/>
      </dsp:nvSpPr>
      <dsp:spPr>
        <a:xfrm>
          <a:off x="5762677" y="1460218"/>
          <a:ext cx="968514" cy="9685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03FDA0-2B41-4AC3-B800-BF157A7D88E5}">
      <dsp:nvSpPr>
        <dsp:cNvPr id="0" name=""/>
        <dsp:cNvSpPr/>
      </dsp:nvSpPr>
      <dsp:spPr>
        <a:xfrm>
          <a:off x="5170807" y="3068536"/>
          <a:ext cx="2152254" cy="26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AU" sz="1100" kern="1200" dirty="0"/>
            <a:t>Each slide has a title, as well as explanatory notes in italics. </a:t>
          </a:r>
          <a:br>
            <a:rPr lang="en-AU" sz="1100" kern="1200" dirty="0"/>
          </a:br>
          <a:br>
            <a:rPr lang="en-AU" sz="1100" kern="1200" dirty="0"/>
          </a:br>
          <a:r>
            <a:rPr lang="en-AU" sz="1100" kern="1200" dirty="0"/>
            <a:t>Once complete, you should identify how and when you might return to your Team Deck. Some teams add it as a pinned item at the top of a Teams channel, others put it as a standing item on a quarterly meeting, or put a ‘culture check in’ in the calendar for a future date. </a:t>
          </a:r>
          <a:endParaRPr lang="en-US" sz="1100" kern="1200" dirty="0"/>
        </a:p>
      </dsp:txBody>
      <dsp:txXfrm>
        <a:off x="5170807" y="3068536"/>
        <a:ext cx="2152254" cy="265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5D675-ED0F-4664-94F5-5A7E532B54EF}">
      <dsp:nvSpPr>
        <dsp:cNvPr id="0" name=""/>
        <dsp:cNvSpPr/>
      </dsp:nvSpPr>
      <dsp:spPr>
        <a:xfrm>
          <a:off x="3848664" y="639631"/>
          <a:ext cx="5774788" cy="5774788"/>
        </a:xfrm>
        <a:prstGeom prst="blockArc">
          <a:avLst>
            <a:gd name="adj1" fmla="val 13500000"/>
            <a:gd name="adj2" fmla="val 162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7E6115-4253-431A-8A25-E405E87237C9}">
      <dsp:nvSpPr>
        <dsp:cNvPr id="0" name=""/>
        <dsp:cNvSpPr/>
      </dsp:nvSpPr>
      <dsp:spPr>
        <a:xfrm>
          <a:off x="3848664" y="639631"/>
          <a:ext cx="5774788" cy="5774788"/>
        </a:xfrm>
        <a:prstGeom prst="blockArc">
          <a:avLst>
            <a:gd name="adj1" fmla="val 10800000"/>
            <a:gd name="adj2" fmla="val 135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FC45A0-ABC1-4A37-9D3B-DE7C4D2BDDAE}">
      <dsp:nvSpPr>
        <dsp:cNvPr id="0" name=""/>
        <dsp:cNvSpPr/>
      </dsp:nvSpPr>
      <dsp:spPr>
        <a:xfrm>
          <a:off x="3848664" y="639631"/>
          <a:ext cx="5774788" cy="5774788"/>
        </a:xfrm>
        <a:prstGeom prst="blockArc">
          <a:avLst>
            <a:gd name="adj1" fmla="val 8100000"/>
            <a:gd name="adj2" fmla="val 108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BEA83-473E-48EF-B940-D3284CF4278D}">
      <dsp:nvSpPr>
        <dsp:cNvPr id="0" name=""/>
        <dsp:cNvSpPr/>
      </dsp:nvSpPr>
      <dsp:spPr>
        <a:xfrm>
          <a:off x="3848664" y="639631"/>
          <a:ext cx="5774788" cy="5774788"/>
        </a:xfrm>
        <a:prstGeom prst="blockArc">
          <a:avLst>
            <a:gd name="adj1" fmla="val 5400000"/>
            <a:gd name="adj2" fmla="val 81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270D30-F58E-4FAD-AFE0-4F497FA97334}">
      <dsp:nvSpPr>
        <dsp:cNvPr id="0" name=""/>
        <dsp:cNvSpPr/>
      </dsp:nvSpPr>
      <dsp:spPr>
        <a:xfrm>
          <a:off x="3848664" y="639631"/>
          <a:ext cx="5774788" cy="5774788"/>
        </a:xfrm>
        <a:prstGeom prst="blockArc">
          <a:avLst>
            <a:gd name="adj1" fmla="val 2700000"/>
            <a:gd name="adj2" fmla="val 54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73FC3-1666-4C04-B429-7AEBDE0F73ED}">
      <dsp:nvSpPr>
        <dsp:cNvPr id="0" name=""/>
        <dsp:cNvSpPr/>
      </dsp:nvSpPr>
      <dsp:spPr>
        <a:xfrm>
          <a:off x="3848664" y="639631"/>
          <a:ext cx="5774788" cy="5774788"/>
        </a:xfrm>
        <a:prstGeom prst="blockArc">
          <a:avLst>
            <a:gd name="adj1" fmla="val 0"/>
            <a:gd name="adj2" fmla="val 27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AE1220-183F-46FA-AA75-D83B08E15332}">
      <dsp:nvSpPr>
        <dsp:cNvPr id="0" name=""/>
        <dsp:cNvSpPr/>
      </dsp:nvSpPr>
      <dsp:spPr>
        <a:xfrm>
          <a:off x="3848664" y="639631"/>
          <a:ext cx="5774788" cy="5774788"/>
        </a:xfrm>
        <a:prstGeom prst="blockArc">
          <a:avLst>
            <a:gd name="adj1" fmla="val 18900000"/>
            <a:gd name="adj2" fmla="val 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186134-1EE9-4829-9AEB-9FFFB1A6DFCE}">
      <dsp:nvSpPr>
        <dsp:cNvPr id="0" name=""/>
        <dsp:cNvSpPr/>
      </dsp:nvSpPr>
      <dsp:spPr>
        <a:xfrm>
          <a:off x="3848664" y="639631"/>
          <a:ext cx="5774788" cy="5774788"/>
        </a:xfrm>
        <a:prstGeom prst="blockArc">
          <a:avLst>
            <a:gd name="adj1" fmla="val 16200000"/>
            <a:gd name="adj2" fmla="val 189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638A1F-FD97-45B5-A02E-EC67C4AFC12F}">
      <dsp:nvSpPr>
        <dsp:cNvPr id="0" name=""/>
        <dsp:cNvSpPr/>
      </dsp:nvSpPr>
      <dsp:spPr>
        <a:xfrm>
          <a:off x="5752620" y="2543587"/>
          <a:ext cx="1966876" cy="19668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AU" sz="3600" kern="1200" dirty="0"/>
            <a:t>[Team name]</a:t>
          </a:r>
        </a:p>
      </dsp:txBody>
      <dsp:txXfrm>
        <a:off x="6040662" y="2831629"/>
        <a:ext cx="1390792" cy="1390792"/>
      </dsp:txXfrm>
    </dsp:sp>
    <dsp:sp modelId="{4AE8D505-D70B-4648-AA25-2C1D09496CB1}">
      <dsp:nvSpPr>
        <dsp:cNvPr id="0" name=""/>
        <dsp:cNvSpPr/>
      </dsp:nvSpPr>
      <dsp:spPr>
        <a:xfrm>
          <a:off x="6047652" y="790"/>
          <a:ext cx="1376813" cy="1376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Name - Role</a:t>
          </a:r>
        </a:p>
      </dsp:txBody>
      <dsp:txXfrm>
        <a:off x="6249282" y="202420"/>
        <a:ext cx="973553" cy="973553"/>
      </dsp:txXfrm>
    </dsp:sp>
    <dsp:sp modelId="{D7506A74-EA55-44AA-96B2-E335A5B578A0}">
      <dsp:nvSpPr>
        <dsp:cNvPr id="0" name=""/>
        <dsp:cNvSpPr/>
      </dsp:nvSpPr>
      <dsp:spPr>
        <a:xfrm>
          <a:off x="8054300" y="831971"/>
          <a:ext cx="1376813" cy="1376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Name - Role</a:t>
          </a:r>
        </a:p>
      </dsp:txBody>
      <dsp:txXfrm>
        <a:off x="8255930" y="1033601"/>
        <a:ext cx="973553" cy="973553"/>
      </dsp:txXfrm>
    </dsp:sp>
    <dsp:sp modelId="{430441AE-4C10-4F75-B163-39B928FED6C0}">
      <dsp:nvSpPr>
        <dsp:cNvPr id="0" name=""/>
        <dsp:cNvSpPr/>
      </dsp:nvSpPr>
      <dsp:spPr>
        <a:xfrm>
          <a:off x="8885480" y="2838619"/>
          <a:ext cx="1376813" cy="1376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Name - Role</a:t>
          </a:r>
        </a:p>
      </dsp:txBody>
      <dsp:txXfrm>
        <a:off x="9087110" y="3040249"/>
        <a:ext cx="973553" cy="973553"/>
      </dsp:txXfrm>
    </dsp:sp>
    <dsp:sp modelId="{A0A4A492-894E-4B27-962B-12D52DA29ABE}">
      <dsp:nvSpPr>
        <dsp:cNvPr id="0" name=""/>
        <dsp:cNvSpPr/>
      </dsp:nvSpPr>
      <dsp:spPr>
        <a:xfrm>
          <a:off x="8054300" y="4845267"/>
          <a:ext cx="1376813" cy="1376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Name – Role</a:t>
          </a:r>
        </a:p>
      </dsp:txBody>
      <dsp:txXfrm>
        <a:off x="8255930" y="5046897"/>
        <a:ext cx="973553" cy="973553"/>
      </dsp:txXfrm>
    </dsp:sp>
    <dsp:sp modelId="{7913E9FB-42B9-4AAB-B801-3A25ECE93692}">
      <dsp:nvSpPr>
        <dsp:cNvPr id="0" name=""/>
        <dsp:cNvSpPr/>
      </dsp:nvSpPr>
      <dsp:spPr>
        <a:xfrm>
          <a:off x="6047652" y="5676447"/>
          <a:ext cx="1376813" cy="1376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Name – Role</a:t>
          </a:r>
        </a:p>
      </dsp:txBody>
      <dsp:txXfrm>
        <a:off x="6249282" y="5878077"/>
        <a:ext cx="973553" cy="973553"/>
      </dsp:txXfrm>
    </dsp:sp>
    <dsp:sp modelId="{D86AC6AE-EC20-4C31-B1EC-637C75DD4E5F}">
      <dsp:nvSpPr>
        <dsp:cNvPr id="0" name=""/>
        <dsp:cNvSpPr/>
      </dsp:nvSpPr>
      <dsp:spPr>
        <a:xfrm>
          <a:off x="4041004" y="4845267"/>
          <a:ext cx="1376813" cy="1376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Name – Role</a:t>
          </a:r>
        </a:p>
      </dsp:txBody>
      <dsp:txXfrm>
        <a:off x="4242634" y="5046897"/>
        <a:ext cx="973553" cy="973553"/>
      </dsp:txXfrm>
    </dsp:sp>
    <dsp:sp modelId="{790CEF9F-E3F7-4849-B1B2-AF4F60F0460A}">
      <dsp:nvSpPr>
        <dsp:cNvPr id="0" name=""/>
        <dsp:cNvSpPr/>
      </dsp:nvSpPr>
      <dsp:spPr>
        <a:xfrm>
          <a:off x="3209823" y="2838619"/>
          <a:ext cx="1376813" cy="1376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Name – Role</a:t>
          </a:r>
        </a:p>
      </dsp:txBody>
      <dsp:txXfrm>
        <a:off x="3411453" y="3040249"/>
        <a:ext cx="973553" cy="973553"/>
      </dsp:txXfrm>
    </dsp:sp>
    <dsp:sp modelId="{9766F498-BA0C-44AF-8159-EF8E87DBE50A}">
      <dsp:nvSpPr>
        <dsp:cNvPr id="0" name=""/>
        <dsp:cNvSpPr/>
      </dsp:nvSpPr>
      <dsp:spPr>
        <a:xfrm>
          <a:off x="4041004" y="831971"/>
          <a:ext cx="1376813" cy="1376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[Your Name here] – [Your role here]</a:t>
          </a:r>
        </a:p>
      </dsp:txBody>
      <dsp:txXfrm>
        <a:off x="4242634" y="1033601"/>
        <a:ext cx="973553" cy="97355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7CC960-C990-4FDE-86F0-9E813652B12E}" type="datetimeFigureOut">
              <a:rPr lang="en-AU" smtClean="0"/>
              <a:t>18/06/2024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Tree>
    <p:extLst>
      <p:ext uri="{BB962C8B-B14F-4D97-AF65-F5344CB8AC3E}">
        <p14:creationId xmlns:p14="http://schemas.microsoft.com/office/powerpoint/2010/main" val="305156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914399" y="1371601"/>
            <a:ext cx="14220000" cy="1409700"/>
          </a:xfrm>
        </p:spPr>
        <p:txBody>
          <a:bodyPr/>
          <a:lstStyle/>
          <a:p>
            <a:r>
              <a:rPr lang="en-US" dirty="0"/>
              <a:t>Click to edit Master title style</a:t>
            </a:r>
          </a:p>
        </p:txBody>
      </p:sp>
      <p:sp>
        <p:nvSpPr>
          <p:cNvPr id="3" name="Content Placeholder 2"/>
          <p:cNvSpPr>
            <a:spLocks noGrp="1"/>
          </p:cNvSpPr>
          <p:nvPr>
            <p:ph idx="1"/>
          </p:nvPr>
        </p:nvSpPr>
        <p:spPr>
          <a:xfrm>
            <a:off x="914399" y="4788000"/>
            <a:ext cx="4320000" cy="341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7CC960-C990-4FDE-86F0-9E813652B12E}" type="datetimeFigureOut">
              <a:rPr lang="en-AU" smtClean="0"/>
              <a:t>18/06/2024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
        <p:nvSpPr>
          <p:cNvPr id="7" name="Content Placeholder 2">
            <a:extLst>
              <a:ext uri="{FF2B5EF4-FFF2-40B4-BE49-F238E27FC236}">
                <a16:creationId xmlns:a16="http://schemas.microsoft.com/office/drawing/2014/main" id="{910E55B8-819A-49BC-BC10-49DFB929488E}"/>
              </a:ext>
            </a:extLst>
          </p:cNvPr>
          <p:cNvSpPr>
            <a:spLocks noGrp="1"/>
          </p:cNvSpPr>
          <p:nvPr>
            <p:ph idx="13"/>
          </p:nvPr>
        </p:nvSpPr>
        <p:spPr>
          <a:xfrm>
            <a:off x="10814399" y="4788000"/>
            <a:ext cx="4320000" cy="341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6877B47D-005D-4397-A831-AE95410AC9EA}"/>
              </a:ext>
            </a:extLst>
          </p:cNvPr>
          <p:cNvSpPr>
            <a:spLocks noGrp="1"/>
          </p:cNvSpPr>
          <p:nvPr>
            <p:ph idx="15"/>
          </p:nvPr>
        </p:nvSpPr>
        <p:spPr>
          <a:xfrm>
            <a:off x="5864399" y="4788000"/>
            <a:ext cx="4320000" cy="341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B17A0936-88A6-4897-AE50-6F90C605D3F7}"/>
              </a:ext>
            </a:extLst>
          </p:cNvPr>
          <p:cNvSpPr>
            <a:spLocks noGrp="1"/>
          </p:cNvSpPr>
          <p:nvPr>
            <p:ph sz="quarter" idx="16" hasCustomPrompt="1"/>
          </p:nvPr>
        </p:nvSpPr>
        <p:spPr>
          <a:xfrm>
            <a:off x="914398" y="3276600"/>
            <a:ext cx="4319999" cy="1098000"/>
          </a:xfrm>
        </p:spPr>
        <p:txBody>
          <a:bodyPr/>
          <a:lstStyle>
            <a:lvl1pPr>
              <a:lnSpc>
                <a:spcPct val="100000"/>
              </a:lnSpc>
              <a:spcAft>
                <a:spcPts val="0"/>
              </a:spcAft>
              <a:buNone/>
              <a:defRPr sz="8600"/>
            </a:lvl1pPr>
          </a:lstStyle>
          <a:p>
            <a:pPr lvl="0"/>
            <a:r>
              <a:rPr lang="en-US" dirty="0"/>
              <a:t>text</a:t>
            </a:r>
            <a:endParaRPr lang="en-AU" dirty="0"/>
          </a:p>
        </p:txBody>
      </p:sp>
      <p:sp>
        <p:nvSpPr>
          <p:cNvPr id="13" name="Content Placeholder 11">
            <a:extLst>
              <a:ext uri="{FF2B5EF4-FFF2-40B4-BE49-F238E27FC236}">
                <a16:creationId xmlns:a16="http://schemas.microsoft.com/office/drawing/2014/main" id="{10F7D49E-3633-4FA1-B691-4DF5B3107D3D}"/>
              </a:ext>
            </a:extLst>
          </p:cNvPr>
          <p:cNvSpPr>
            <a:spLocks noGrp="1"/>
          </p:cNvSpPr>
          <p:nvPr>
            <p:ph sz="quarter" idx="17" hasCustomPrompt="1"/>
          </p:nvPr>
        </p:nvSpPr>
        <p:spPr>
          <a:xfrm>
            <a:off x="5864399" y="3276600"/>
            <a:ext cx="4319999" cy="1098000"/>
          </a:xfrm>
        </p:spPr>
        <p:txBody>
          <a:bodyPr/>
          <a:lstStyle>
            <a:lvl1pPr>
              <a:lnSpc>
                <a:spcPct val="100000"/>
              </a:lnSpc>
              <a:spcAft>
                <a:spcPts val="0"/>
              </a:spcAft>
              <a:buNone/>
              <a:defRPr sz="8600"/>
            </a:lvl1pPr>
          </a:lstStyle>
          <a:p>
            <a:pPr lvl="0"/>
            <a:r>
              <a:rPr lang="en-US" dirty="0"/>
              <a:t>text</a:t>
            </a:r>
            <a:endParaRPr lang="en-AU" dirty="0"/>
          </a:p>
        </p:txBody>
      </p:sp>
      <p:sp>
        <p:nvSpPr>
          <p:cNvPr id="14" name="Content Placeholder 11">
            <a:extLst>
              <a:ext uri="{FF2B5EF4-FFF2-40B4-BE49-F238E27FC236}">
                <a16:creationId xmlns:a16="http://schemas.microsoft.com/office/drawing/2014/main" id="{B2164868-F334-474A-8FFC-51BA757F5077}"/>
              </a:ext>
            </a:extLst>
          </p:cNvPr>
          <p:cNvSpPr>
            <a:spLocks noGrp="1"/>
          </p:cNvSpPr>
          <p:nvPr>
            <p:ph sz="quarter" idx="18" hasCustomPrompt="1"/>
          </p:nvPr>
        </p:nvSpPr>
        <p:spPr>
          <a:xfrm>
            <a:off x="10814400" y="3276600"/>
            <a:ext cx="4319999" cy="1098000"/>
          </a:xfrm>
        </p:spPr>
        <p:txBody>
          <a:bodyPr/>
          <a:lstStyle>
            <a:lvl1pPr>
              <a:lnSpc>
                <a:spcPct val="100000"/>
              </a:lnSpc>
              <a:spcAft>
                <a:spcPts val="0"/>
              </a:spcAft>
              <a:buNone/>
              <a:defRPr sz="8600"/>
            </a:lvl1pPr>
          </a:lstStyle>
          <a:p>
            <a:pPr lvl="0"/>
            <a:r>
              <a:rPr lang="en-US" dirty="0"/>
              <a:t>text</a:t>
            </a:r>
            <a:endParaRPr lang="en-AU" dirty="0"/>
          </a:p>
        </p:txBody>
      </p:sp>
    </p:spTree>
    <p:extLst>
      <p:ext uri="{BB962C8B-B14F-4D97-AF65-F5344CB8AC3E}">
        <p14:creationId xmlns:p14="http://schemas.microsoft.com/office/powerpoint/2010/main" val="121648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4"/>
            <a:ext cx="16255999" cy="9143999"/>
          </a:xfrm>
          <a:prstGeom prst="rect">
            <a:avLst/>
          </a:prstGeom>
        </p:spPr>
      </p:pic>
      <p:sp>
        <p:nvSpPr>
          <p:cNvPr id="2" name="Title 1"/>
          <p:cNvSpPr>
            <a:spLocks noGrp="1"/>
          </p:cNvSpPr>
          <p:nvPr>
            <p:ph type="ctrTitle"/>
          </p:nvPr>
        </p:nvSpPr>
        <p:spPr>
          <a:xfrm>
            <a:off x="9108000" y="1671818"/>
            <a:ext cx="6026399"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9108000" y="3759818"/>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259944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CB0BFE-F4BE-4F36-8176-135FF8BC0B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4"/>
            <a:ext cx="16255999" cy="9143999"/>
          </a:xfrm>
          <a:prstGeom prst="rect">
            <a:avLst/>
          </a:prstGeom>
        </p:spPr>
      </p:pic>
      <p:sp>
        <p:nvSpPr>
          <p:cNvPr id="2" name="Title 1"/>
          <p:cNvSpPr>
            <a:spLocks noGrp="1"/>
          </p:cNvSpPr>
          <p:nvPr>
            <p:ph type="ctrTitle"/>
          </p:nvPr>
        </p:nvSpPr>
        <p:spPr>
          <a:xfrm>
            <a:off x="662153" y="4572000"/>
            <a:ext cx="6251265"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662152" y="6660001"/>
            <a:ext cx="745552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31388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ver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4"/>
            <a:ext cx="16255999" cy="9143999"/>
          </a:xfrm>
          <a:prstGeom prst="rect">
            <a:avLst/>
          </a:prstGeom>
        </p:spPr>
      </p:pic>
      <p:sp>
        <p:nvSpPr>
          <p:cNvPr id="2" name="Title 1"/>
          <p:cNvSpPr>
            <a:spLocks noGrp="1"/>
          </p:cNvSpPr>
          <p:nvPr>
            <p:ph type="ctrTitle"/>
          </p:nvPr>
        </p:nvSpPr>
        <p:spPr>
          <a:xfrm>
            <a:off x="662400" y="4732367"/>
            <a:ext cx="6749782"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662400" y="6820368"/>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2000994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ver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8F9CCF-4C0F-4418-87C4-D322BE4901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4"/>
            <a:ext cx="16255999" cy="9143999"/>
          </a:xfrm>
          <a:prstGeom prst="rect">
            <a:avLst/>
          </a:prstGeom>
        </p:spPr>
      </p:pic>
      <p:sp>
        <p:nvSpPr>
          <p:cNvPr id="2" name="Title 1"/>
          <p:cNvSpPr>
            <a:spLocks noGrp="1"/>
          </p:cNvSpPr>
          <p:nvPr>
            <p:ph type="ctrTitle"/>
          </p:nvPr>
        </p:nvSpPr>
        <p:spPr>
          <a:xfrm>
            <a:off x="2263452" y="163352"/>
            <a:ext cx="7005245" cy="3363991"/>
          </a:xfrm>
        </p:spPr>
        <p:txBody>
          <a:bodyPr lIns="360000" rIns="360000" anchor="b" anchorCtr="0"/>
          <a:lstStyle>
            <a:lvl1pPr algn="ctr">
              <a:defRPr sz="5000"/>
            </a:lvl1pPr>
          </a:lstStyle>
          <a:p>
            <a:r>
              <a:rPr lang="en-US" dirty="0"/>
              <a:t>Click to edit Master title style</a:t>
            </a:r>
          </a:p>
        </p:txBody>
      </p:sp>
      <p:sp>
        <p:nvSpPr>
          <p:cNvPr id="3" name="Subtitle 2"/>
          <p:cNvSpPr>
            <a:spLocks noGrp="1"/>
          </p:cNvSpPr>
          <p:nvPr>
            <p:ph type="subTitle" idx="1" hasCustomPrompt="1"/>
          </p:nvPr>
        </p:nvSpPr>
        <p:spPr>
          <a:xfrm>
            <a:off x="2263452" y="3995342"/>
            <a:ext cx="7005246" cy="1898959"/>
          </a:xfrm>
        </p:spPr>
        <p:txBody>
          <a:bodyPr lIns="720000" rIns="720000"/>
          <a:lstStyle>
            <a:lvl1pPr marL="0" indent="0" algn="ctr">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a:t>
            </a:r>
            <a:br>
              <a:rPr lang="en-US" dirty="0"/>
            </a:br>
            <a:r>
              <a:rPr lang="en-US" dirty="0"/>
              <a:t>subtitle style</a:t>
            </a:r>
          </a:p>
        </p:txBody>
      </p:sp>
    </p:spTree>
    <p:extLst>
      <p:ext uri="{BB962C8B-B14F-4D97-AF65-F5344CB8AC3E}">
        <p14:creationId xmlns:p14="http://schemas.microsoft.com/office/powerpoint/2010/main" val="3502592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ver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3"/>
            <a:ext cx="16256000" cy="9144000"/>
          </a:xfrm>
          <a:prstGeom prst="rect">
            <a:avLst/>
          </a:prstGeom>
        </p:spPr>
      </p:pic>
      <p:sp>
        <p:nvSpPr>
          <p:cNvPr id="2" name="Title 1"/>
          <p:cNvSpPr>
            <a:spLocks noGrp="1"/>
          </p:cNvSpPr>
          <p:nvPr>
            <p:ph type="ctrTitle"/>
          </p:nvPr>
        </p:nvSpPr>
        <p:spPr>
          <a:xfrm>
            <a:off x="662400" y="4843200"/>
            <a:ext cx="6652800"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662400" y="6931201"/>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2688063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over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3"/>
            <a:ext cx="16256000" cy="9144000"/>
          </a:xfrm>
          <a:prstGeom prst="rect">
            <a:avLst/>
          </a:prstGeom>
        </p:spPr>
      </p:pic>
      <p:sp>
        <p:nvSpPr>
          <p:cNvPr id="2" name="Title 1"/>
          <p:cNvSpPr>
            <a:spLocks noGrp="1"/>
          </p:cNvSpPr>
          <p:nvPr>
            <p:ph type="ctrTitle"/>
          </p:nvPr>
        </p:nvSpPr>
        <p:spPr>
          <a:xfrm>
            <a:off x="9108000" y="1574837"/>
            <a:ext cx="6026399"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9108000" y="3662837"/>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676322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3"/>
            <a:ext cx="16256000" cy="9144000"/>
          </a:xfrm>
          <a:prstGeom prst="rect">
            <a:avLst/>
          </a:prstGeom>
        </p:spPr>
      </p:pic>
      <p:sp>
        <p:nvSpPr>
          <p:cNvPr id="2" name="Title 1"/>
          <p:cNvSpPr>
            <a:spLocks noGrp="1"/>
          </p:cNvSpPr>
          <p:nvPr>
            <p:ph type="ctrTitle"/>
          </p:nvPr>
        </p:nvSpPr>
        <p:spPr>
          <a:xfrm>
            <a:off x="9108000" y="1436291"/>
            <a:ext cx="6026399"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9108000" y="3524291"/>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1346083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ver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3"/>
            <a:ext cx="16256000" cy="9144000"/>
          </a:xfrm>
          <a:prstGeom prst="rect">
            <a:avLst/>
          </a:prstGeom>
        </p:spPr>
      </p:pic>
      <p:sp>
        <p:nvSpPr>
          <p:cNvPr id="2" name="Title 1"/>
          <p:cNvSpPr>
            <a:spLocks noGrp="1"/>
          </p:cNvSpPr>
          <p:nvPr>
            <p:ph type="ctrTitle"/>
          </p:nvPr>
        </p:nvSpPr>
        <p:spPr>
          <a:xfrm>
            <a:off x="9108000" y="1644109"/>
            <a:ext cx="6026399"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9108000" y="3732109"/>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2186083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ver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3"/>
            <a:ext cx="16256000" cy="9144000"/>
          </a:xfrm>
          <a:prstGeom prst="rect">
            <a:avLst/>
          </a:prstGeom>
        </p:spPr>
      </p:pic>
      <p:sp>
        <p:nvSpPr>
          <p:cNvPr id="2" name="Title 1"/>
          <p:cNvSpPr>
            <a:spLocks noGrp="1"/>
          </p:cNvSpPr>
          <p:nvPr>
            <p:ph type="ctrTitle"/>
          </p:nvPr>
        </p:nvSpPr>
        <p:spPr>
          <a:xfrm>
            <a:off x="662400" y="4732366"/>
            <a:ext cx="6763636"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662400" y="6820367"/>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167968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10" name="Picture 9" descr="Graphical user interface&#10;&#10;Description automatically generated with low confidence">
            <a:extLst>
              <a:ext uri="{FF2B5EF4-FFF2-40B4-BE49-F238E27FC236}">
                <a16:creationId xmlns:a16="http://schemas.microsoft.com/office/drawing/2014/main" id="{D0FC66D6-95C1-4C6F-84AF-CAE15808B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35363" cy="9132392"/>
          </a:xfrm>
          <a:prstGeom prst="rect">
            <a:avLst/>
          </a:prstGeom>
        </p:spPr>
      </p:pic>
      <p:sp>
        <p:nvSpPr>
          <p:cNvPr id="2" name="Title 1"/>
          <p:cNvSpPr>
            <a:spLocks noGrp="1"/>
          </p:cNvSpPr>
          <p:nvPr>
            <p:ph type="title" hasCustomPrompt="1"/>
          </p:nvPr>
        </p:nvSpPr>
        <p:spPr>
          <a:xfrm>
            <a:off x="11232000" y="1117601"/>
            <a:ext cx="3902398" cy="1409700"/>
          </a:xfrm>
        </p:spPr>
        <p:txBody>
          <a:bodyPr/>
          <a:lstStyle>
            <a:lvl1pPr algn="l">
              <a:defRPr sz="10000">
                <a:solidFill>
                  <a:schemeClr val="bg1"/>
                </a:solidFill>
              </a:defRPr>
            </a:lvl1pPr>
          </a:lstStyle>
          <a:p>
            <a:r>
              <a:rPr lang="en-US" dirty="0"/>
              <a:t>Text</a:t>
            </a:r>
          </a:p>
        </p:txBody>
      </p:sp>
      <p:sp>
        <p:nvSpPr>
          <p:cNvPr id="3" name="Content Placeholder 2"/>
          <p:cNvSpPr>
            <a:spLocks noGrp="1"/>
          </p:cNvSpPr>
          <p:nvPr>
            <p:ph idx="1"/>
          </p:nvPr>
        </p:nvSpPr>
        <p:spPr>
          <a:xfrm>
            <a:off x="914399" y="2781301"/>
            <a:ext cx="9016678" cy="467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7CC960-C990-4FDE-86F0-9E813652B12E}" type="datetimeFigureOut">
              <a:rPr lang="en-AU" smtClean="0"/>
              <a:t>18/06/2024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
        <p:nvSpPr>
          <p:cNvPr id="7" name="Content Placeholder 2">
            <a:extLst>
              <a:ext uri="{FF2B5EF4-FFF2-40B4-BE49-F238E27FC236}">
                <a16:creationId xmlns:a16="http://schemas.microsoft.com/office/drawing/2014/main" id="{52533C18-6F58-486A-916F-CD185EDC166C}"/>
              </a:ext>
            </a:extLst>
          </p:cNvPr>
          <p:cNvSpPr>
            <a:spLocks noGrp="1"/>
          </p:cNvSpPr>
          <p:nvPr>
            <p:ph idx="13"/>
          </p:nvPr>
        </p:nvSpPr>
        <p:spPr>
          <a:xfrm>
            <a:off x="11232000" y="2782800"/>
            <a:ext cx="3902399" cy="46742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54B4454A-8F1A-4FCE-A748-8FC2AFFFFAB8}"/>
              </a:ext>
            </a:extLst>
          </p:cNvPr>
          <p:cNvSpPr>
            <a:spLocks noGrp="1"/>
          </p:cNvSpPr>
          <p:nvPr>
            <p:ph sz="quarter" idx="14"/>
          </p:nvPr>
        </p:nvSpPr>
        <p:spPr>
          <a:xfrm>
            <a:off x="914397" y="1366709"/>
            <a:ext cx="9016678" cy="1160592"/>
          </a:xfrm>
        </p:spPr>
        <p:txBody>
          <a:bodyPr/>
          <a:lstStyle>
            <a:lvl1pPr>
              <a:spcAft>
                <a:spcPts val="0"/>
              </a:spcAft>
              <a:defRPr sz="5000"/>
            </a:lvl1pPr>
          </a:lstStyle>
          <a:p>
            <a:pPr lvl="0"/>
            <a:r>
              <a:rPr lang="en-US"/>
              <a:t>Click to edit Master text styles</a:t>
            </a:r>
          </a:p>
        </p:txBody>
      </p:sp>
    </p:spTree>
    <p:extLst>
      <p:ext uri="{BB962C8B-B14F-4D97-AF65-F5344CB8AC3E}">
        <p14:creationId xmlns:p14="http://schemas.microsoft.com/office/powerpoint/2010/main" val="354671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ver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5999" cy="9143999"/>
          </a:xfrm>
          <a:prstGeom prst="rect">
            <a:avLst/>
          </a:prstGeom>
        </p:spPr>
      </p:pic>
      <p:sp>
        <p:nvSpPr>
          <p:cNvPr id="2" name="Title 1"/>
          <p:cNvSpPr>
            <a:spLocks noGrp="1"/>
          </p:cNvSpPr>
          <p:nvPr>
            <p:ph type="ctrTitle"/>
          </p:nvPr>
        </p:nvSpPr>
        <p:spPr>
          <a:xfrm>
            <a:off x="9108000" y="1630255"/>
            <a:ext cx="6026399"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9108000" y="3718255"/>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763796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1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5999" cy="9143999"/>
          </a:xfrm>
          <a:prstGeom prst="rect">
            <a:avLst/>
          </a:prstGeom>
        </p:spPr>
      </p:pic>
      <p:sp>
        <p:nvSpPr>
          <p:cNvPr id="2" name="Title 1"/>
          <p:cNvSpPr>
            <a:spLocks noGrp="1"/>
          </p:cNvSpPr>
          <p:nvPr>
            <p:ph type="ctrTitle"/>
          </p:nvPr>
        </p:nvSpPr>
        <p:spPr>
          <a:xfrm>
            <a:off x="9108000" y="1727236"/>
            <a:ext cx="6026399"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9108000" y="3815236"/>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1131504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over 1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5999" cy="9143999"/>
          </a:xfrm>
          <a:prstGeom prst="rect">
            <a:avLst/>
          </a:prstGeom>
        </p:spPr>
      </p:pic>
      <p:sp>
        <p:nvSpPr>
          <p:cNvPr id="2" name="Title 1"/>
          <p:cNvSpPr>
            <a:spLocks noGrp="1"/>
          </p:cNvSpPr>
          <p:nvPr>
            <p:ph type="ctrTitle"/>
          </p:nvPr>
        </p:nvSpPr>
        <p:spPr>
          <a:xfrm>
            <a:off x="9108000" y="1644109"/>
            <a:ext cx="6026399"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9108000" y="3732109"/>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490481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1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5999" cy="9143999"/>
          </a:xfrm>
          <a:prstGeom prst="rect">
            <a:avLst/>
          </a:prstGeom>
        </p:spPr>
      </p:pic>
      <p:sp>
        <p:nvSpPr>
          <p:cNvPr id="2" name="Title 1"/>
          <p:cNvSpPr>
            <a:spLocks noGrp="1"/>
          </p:cNvSpPr>
          <p:nvPr>
            <p:ph type="ctrTitle"/>
          </p:nvPr>
        </p:nvSpPr>
        <p:spPr>
          <a:xfrm>
            <a:off x="9108000" y="1464000"/>
            <a:ext cx="6026399"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9108000" y="3552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509029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over 1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5999" cy="9143999"/>
          </a:xfrm>
          <a:prstGeom prst="rect">
            <a:avLst/>
          </a:prstGeom>
        </p:spPr>
      </p:pic>
      <p:sp>
        <p:nvSpPr>
          <p:cNvPr id="2" name="Title 1"/>
          <p:cNvSpPr>
            <a:spLocks noGrp="1"/>
          </p:cNvSpPr>
          <p:nvPr>
            <p:ph type="ctrTitle"/>
          </p:nvPr>
        </p:nvSpPr>
        <p:spPr>
          <a:xfrm>
            <a:off x="662400" y="4801637"/>
            <a:ext cx="6680509"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662400" y="6889638"/>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727852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 1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4"/>
            <a:ext cx="16256000" cy="9144000"/>
          </a:xfrm>
          <a:prstGeom prst="rect">
            <a:avLst/>
          </a:prstGeom>
        </p:spPr>
      </p:pic>
      <p:sp>
        <p:nvSpPr>
          <p:cNvPr id="2" name="Title 1"/>
          <p:cNvSpPr>
            <a:spLocks noGrp="1"/>
          </p:cNvSpPr>
          <p:nvPr>
            <p:ph type="ctrTitle"/>
          </p:nvPr>
        </p:nvSpPr>
        <p:spPr>
          <a:xfrm>
            <a:off x="9108000" y="1547127"/>
            <a:ext cx="6026399" cy="1620000"/>
          </a:xfrm>
        </p:spPr>
        <p:txBody>
          <a:bodyPr anchor="t" anchorCtr="0"/>
          <a:lstStyle>
            <a:lvl1pPr algn="l">
              <a:defRPr sz="5000"/>
            </a:lvl1pPr>
          </a:lstStyle>
          <a:p>
            <a:r>
              <a:rPr lang="en-US" dirty="0"/>
              <a:t>Click to edit Master title style</a:t>
            </a:r>
          </a:p>
        </p:txBody>
      </p:sp>
      <p:sp>
        <p:nvSpPr>
          <p:cNvPr id="3" name="Subtitle 2"/>
          <p:cNvSpPr>
            <a:spLocks noGrp="1"/>
          </p:cNvSpPr>
          <p:nvPr>
            <p:ph type="subTitle" idx="1"/>
          </p:nvPr>
        </p:nvSpPr>
        <p:spPr>
          <a:xfrm>
            <a:off x="9108000" y="3635127"/>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2488747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229-DCE5-45CE-AE4B-FC5198D08A70}"/>
              </a:ext>
            </a:extLst>
          </p:cNvPr>
          <p:cNvSpPr>
            <a:spLocks noGrp="1"/>
          </p:cNvSpPr>
          <p:nvPr>
            <p:ph type="ctrTitle"/>
          </p:nvPr>
        </p:nvSpPr>
        <p:spPr>
          <a:xfrm>
            <a:off x="2028825" y="1497013"/>
            <a:ext cx="12177713" cy="2581501"/>
          </a:xfrm>
        </p:spPr>
        <p:txBody>
          <a:bodyPr anchor="b"/>
          <a:lstStyle>
            <a:lvl1pPr algn="ctr">
              <a:defRPr sz="5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FF848206-057C-400C-85DD-58F5A2F9D45D}"/>
              </a:ext>
            </a:extLst>
          </p:cNvPr>
          <p:cNvSpPr>
            <a:spLocks noGrp="1"/>
          </p:cNvSpPr>
          <p:nvPr>
            <p:ph type="subTitle" idx="1"/>
          </p:nvPr>
        </p:nvSpPr>
        <p:spPr>
          <a:xfrm>
            <a:off x="2028825" y="4802188"/>
            <a:ext cx="12177713" cy="220821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2199003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with Inser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B8BA4C2-DED7-458B-8E91-306434016679}"/>
              </a:ext>
            </a:extLst>
          </p:cNvPr>
          <p:cNvSpPr>
            <a:spLocks noGrp="1"/>
          </p:cNvSpPr>
          <p:nvPr>
            <p:ph type="pic" sz="quarter" idx="10"/>
          </p:nvPr>
        </p:nvSpPr>
        <p:spPr>
          <a:xfrm>
            <a:off x="0" y="0"/>
            <a:ext cx="16235363" cy="9144000"/>
          </a:xfrm>
        </p:spPr>
        <p:txBody>
          <a:bodyPr/>
          <a:lstStyle/>
          <a:p>
            <a:endParaRPr lang="en-AU"/>
          </a:p>
        </p:txBody>
      </p:sp>
      <p:sp>
        <p:nvSpPr>
          <p:cNvPr id="2" name="Title 1">
            <a:extLst>
              <a:ext uri="{FF2B5EF4-FFF2-40B4-BE49-F238E27FC236}">
                <a16:creationId xmlns:a16="http://schemas.microsoft.com/office/drawing/2014/main" id="{3AB08229-DCE5-45CE-AE4B-FC5198D08A70}"/>
              </a:ext>
            </a:extLst>
          </p:cNvPr>
          <p:cNvSpPr>
            <a:spLocks noGrp="1"/>
          </p:cNvSpPr>
          <p:nvPr>
            <p:ph type="ctrTitle"/>
          </p:nvPr>
        </p:nvSpPr>
        <p:spPr>
          <a:xfrm>
            <a:off x="2028825" y="1497013"/>
            <a:ext cx="12177713" cy="2581501"/>
          </a:xfrm>
        </p:spPr>
        <p:txBody>
          <a:bodyPr anchor="b"/>
          <a:lstStyle>
            <a:lvl1pPr algn="ctr">
              <a:defRPr sz="5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FF848206-057C-400C-85DD-58F5A2F9D45D}"/>
              </a:ext>
            </a:extLst>
          </p:cNvPr>
          <p:cNvSpPr>
            <a:spLocks noGrp="1"/>
          </p:cNvSpPr>
          <p:nvPr>
            <p:ph type="subTitle" idx="1"/>
          </p:nvPr>
        </p:nvSpPr>
        <p:spPr>
          <a:xfrm>
            <a:off x="2028825" y="4802188"/>
            <a:ext cx="12177713" cy="220821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3354064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of Country_Ad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16235363" cy="9143999"/>
          </a:xfrm>
        </p:spPr>
        <p:txBody>
          <a:bodyPr lIns="360000" tIns="360000" rIns="360000" bIns="360000" anchor="ctr" anchorCtr="0"/>
          <a:lstStyle>
            <a:lvl1pPr algn="ctr">
              <a:defRPr/>
            </a:lvl1pPr>
            <a:lvl2pPr algn="ctr">
              <a:defRPr/>
            </a:lvl2pPr>
            <a:lvl3pPr algn="ctr">
              <a:defRPr/>
            </a:lvl3pPr>
            <a:lvl4pPr algn="ctr">
              <a:defRPr/>
            </a:lvl4pPr>
            <a:lvl5pPr algn="ct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8857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cknowledgement of Country_ Pre-set Tex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66FFC7-070C-4EC6-90DA-287A40BC9086}"/>
              </a:ext>
            </a:extLst>
          </p:cNvPr>
          <p:cNvSpPr txBox="1"/>
          <p:nvPr userDrawn="1"/>
        </p:nvSpPr>
        <p:spPr>
          <a:xfrm>
            <a:off x="-1" y="0"/>
            <a:ext cx="16235363" cy="9144000"/>
          </a:xfrm>
          <a:prstGeom prst="rect">
            <a:avLst/>
          </a:prstGeom>
          <a:noFill/>
        </p:spPr>
        <p:txBody>
          <a:bodyPr wrap="square" lIns="360000" tIns="360000" rIns="360000" bIns="360000" rtlCol="0" anchor="ctr" anchorCtr="0">
            <a:noAutofit/>
          </a:bodyPr>
          <a:lstStyle/>
          <a:p>
            <a:pPr algn="ctr">
              <a:lnSpc>
                <a:spcPct val="120000"/>
              </a:lnSpc>
              <a:spcAft>
                <a:spcPts val="1800"/>
              </a:spcAft>
            </a:pPr>
            <a:r>
              <a:rPr lang="en-GB" dirty="0">
                <a:solidFill>
                  <a:schemeClr val="bg1"/>
                </a:solidFill>
              </a:rPr>
              <a:t>We acknowledge and pay our respects to the Kaurna people,</a:t>
            </a:r>
            <a:br>
              <a:rPr lang="en-GB" dirty="0">
                <a:solidFill>
                  <a:schemeClr val="bg1"/>
                </a:solidFill>
              </a:rPr>
            </a:br>
            <a:r>
              <a:rPr lang="en-GB" dirty="0">
                <a:solidFill>
                  <a:schemeClr val="bg1"/>
                </a:solidFill>
              </a:rPr>
              <a:t>the traditional custodians whose ancestral lands we gather on.</a:t>
            </a:r>
          </a:p>
          <a:p>
            <a:pPr algn="ctr">
              <a:lnSpc>
                <a:spcPct val="120000"/>
              </a:lnSpc>
              <a:spcAft>
                <a:spcPts val="1800"/>
              </a:spcAft>
            </a:pPr>
            <a:r>
              <a:rPr lang="en-GB" dirty="0">
                <a:solidFill>
                  <a:schemeClr val="bg1"/>
                </a:solidFill>
              </a:rPr>
              <a:t>We acknowledge the deep feelings of attachment and relationship of the</a:t>
            </a:r>
            <a:br>
              <a:rPr lang="en-GB" dirty="0">
                <a:solidFill>
                  <a:schemeClr val="bg1"/>
                </a:solidFill>
              </a:rPr>
            </a:br>
            <a:r>
              <a:rPr lang="en-GB" dirty="0">
                <a:solidFill>
                  <a:schemeClr val="bg1"/>
                </a:solidFill>
              </a:rPr>
              <a:t>Kaurna people to country and we respect and value their past, present</a:t>
            </a:r>
            <a:br>
              <a:rPr lang="en-GB" dirty="0">
                <a:solidFill>
                  <a:schemeClr val="bg1"/>
                </a:solidFill>
              </a:rPr>
            </a:br>
            <a:r>
              <a:rPr lang="en-GB" dirty="0">
                <a:solidFill>
                  <a:schemeClr val="bg1"/>
                </a:solidFill>
              </a:rPr>
              <a:t>and ongoing connection to the land and cultural beliefs.</a:t>
            </a:r>
            <a:endParaRPr lang="en-AU" dirty="0">
              <a:solidFill>
                <a:schemeClr val="bg1"/>
              </a:solidFill>
            </a:endParaRPr>
          </a:p>
        </p:txBody>
      </p:sp>
    </p:spTree>
    <p:extLst>
      <p:ext uri="{BB962C8B-B14F-4D97-AF65-F5344CB8AC3E}">
        <p14:creationId xmlns:p14="http://schemas.microsoft.com/office/powerpoint/2010/main" val="254886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399" y="1371601"/>
            <a:ext cx="14220000" cy="1409700"/>
          </a:xfrm>
        </p:spPr>
        <p:txBody>
          <a:bodyPr/>
          <a:lstStyle/>
          <a:p>
            <a:r>
              <a:rPr lang="en-US"/>
              <a:t>Click to edit Master title style</a:t>
            </a:r>
            <a:endParaRPr lang="en-US" dirty="0"/>
          </a:p>
        </p:txBody>
      </p:sp>
      <p:sp>
        <p:nvSpPr>
          <p:cNvPr id="3" name="Content Placeholder 2"/>
          <p:cNvSpPr>
            <a:spLocks noGrp="1"/>
          </p:cNvSpPr>
          <p:nvPr>
            <p:ph idx="1"/>
          </p:nvPr>
        </p:nvSpPr>
        <p:spPr>
          <a:xfrm>
            <a:off x="914399" y="4788000"/>
            <a:ext cx="6840000" cy="341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7CC960-C990-4FDE-86F0-9E813652B12E}" type="datetimeFigureOut">
              <a:rPr lang="en-AU" smtClean="0"/>
              <a:t>18/06/2024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
        <p:nvSpPr>
          <p:cNvPr id="7" name="Content Placeholder 2">
            <a:extLst>
              <a:ext uri="{FF2B5EF4-FFF2-40B4-BE49-F238E27FC236}">
                <a16:creationId xmlns:a16="http://schemas.microsoft.com/office/drawing/2014/main" id="{910E55B8-819A-49BC-BC10-49DFB929488E}"/>
              </a:ext>
            </a:extLst>
          </p:cNvPr>
          <p:cNvSpPr>
            <a:spLocks noGrp="1"/>
          </p:cNvSpPr>
          <p:nvPr>
            <p:ph idx="13"/>
          </p:nvPr>
        </p:nvSpPr>
        <p:spPr>
          <a:xfrm>
            <a:off x="8294399" y="4788000"/>
            <a:ext cx="6840000" cy="341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a:extLst>
              <a:ext uri="{FF2B5EF4-FFF2-40B4-BE49-F238E27FC236}">
                <a16:creationId xmlns:a16="http://schemas.microsoft.com/office/drawing/2014/main" id="{7254DC4F-299F-4059-AD51-2BD5799E241A}"/>
              </a:ext>
            </a:extLst>
          </p:cNvPr>
          <p:cNvSpPr>
            <a:spLocks noGrp="1"/>
          </p:cNvSpPr>
          <p:nvPr>
            <p:ph type="body" idx="14" hasCustomPrompt="1"/>
          </p:nvPr>
        </p:nvSpPr>
        <p:spPr>
          <a:xfrm>
            <a:off x="914399" y="3276000"/>
            <a:ext cx="6840000" cy="1098549"/>
          </a:xfrm>
        </p:spPr>
        <p:txBody>
          <a:bodyPr anchor="b"/>
          <a:lstStyle>
            <a:lvl1pPr marL="0" indent="0">
              <a:buNone/>
              <a:defRPr sz="86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Add Text</a:t>
            </a:r>
          </a:p>
        </p:txBody>
      </p:sp>
      <p:sp>
        <p:nvSpPr>
          <p:cNvPr id="9" name="Text Placeholder 4">
            <a:extLst>
              <a:ext uri="{FF2B5EF4-FFF2-40B4-BE49-F238E27FC236}">
                <a16:creationId xmlns:a16="http://schemas.microsoft.com/office/drawing/2014/main" id="{E4DB1575-6EDC-410D-A467-68D375028606}"/>
              </a:ext>
            </a:extLst>
          </p:cNvPr>
          <p:cNvSpPr>
            <a:spLocks noGrp="1"/>
          </p:cNvSpPr>
          <p:nvPr>
            <p:ph type="body" sz="quarter" idx="3" hasCustomPrompt="1"/>
          </p:nvPr>
        </p:nvSpPr>
        <p:spPr>
          <a:xfrm>
            <a:off x="8294399" y="3276000"/>
            <a:ext cx="6840000" cy="1098549"/>
          </a:xfrm>
        </p:spPr>
        <p:txBody>
          <a:bodyPr anchor="b"/>
          <a:lstStyle>
            <a:lvl1pPr marL="0" indent="0">
              <a:buNone/>
              <a:defRPr sz="86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Add Text</a:t>
            </a:r>
          </a:p>
        </p:txBody>
      </p:sp>
    </p:spTree>
    <p:extLst>
      <p:ext uri="{BB962C8B-B14F-4D97-AF65-F5344CB8AC3E}">
        <p14:creationId xmlns:p14="http://schemas.microsoft.com/office/powerpoint/2010/main" val="2283557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A89EBA-AE21-49AB-947B-52121DCD756F}"/>
              </a:ext>
            </a:extLst>
          </p:cNvPr>
          <p:cNvSpPr txBox="1"/>
          <p:nvPr userDrawn="1"/>
        </p:nvSpPr>
        <p:spPr>
          <a:xfrm>
            <a:off x="13677899" y="8775700"/>
            <a:ext cx="1456499" cy="276999"/>
          </a:xfrm>
          <a:prstGeom prst="rect">
            <a:avLst/>
          </a:prstGeom>
          <a:noFill/>
        </p:spPr>
        <p:txBody>
          <a:bodyPr wrap="square" rtlCol="0">
            <a:spAutoFit/>
          </a:bodyPr>
          <a:lstStyle/>
          <a:p>
            <a:pPr algn="r"/>
            <a:r>
              <a:rPr lang="en-AU" sz="1200" dirty="0">
                <a:solidFill>
                  <a:schemeClr val="bg1">
                    <a:lumMod val="85000"/>
                  </a:schemeClr>
                </a:solidFill>
              </a:rPr>
              <a:t>CRICOS </a:t>
            </a:r>
            <a:r>
              <a:rPr lang="en-AU" sz="1200" dirty="0" err="1">
                <a:solidFill>
                  <a:schemeClr val="bg1">
                    <a:lumMod val="85000"/>
                  </a:schemeClr>
                </a:solidFill>
              </a:rPr>
              <a:t>00123M</a:t>
            </a:r>
            <a:endParaRPr lang="en-AU" sz="1200" dirty="0">
              <a:solidFill>
                <a:schemeClr val="bg1">
                  <a:lumMod val="85000"/>
                </a:schemeClr>
              </a:solidFill>
            </a:endParaRPr>
          </a:p>
        </p:txBody>
      </p:sp>
      <p:pic>
        <p:nvPicPr>
          <p:cNvPr id="3" name="Picture 2">
            <a:extLst>
              <a:ext uri="{FF2B5EF4-FFF2-40B4-BE49-F238E27FC236}">
                <a16:creationId xmlns:a16="http://schemas.microsoft.com/office/drawing/2014/main" id="{90FC89A4-CD76-4A40-80B9-5CA8E81E80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43" y="9372"/>
            <a:ext cx="16222677" cy="9125256"/>
          </a:xfrm>
          <a:prstGeom prst="rect">
            <a:avLst/>
          </a:prstGeom>
        </p:spPr>
      </p:pic>
    </p:spTree>
    <p:extLst>
      <p:ext uri="{BB962C8B-B14F-4D97-AF65-F5344CB8AC3E}">
        <p14:creationId xmlns:p14="http://schemas.microsoft.com/office/powerpoint/2010/main" val="43014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3652" y="1027289"/>
            <a:ext cx="14358149" cy="4470400"/>
          </a:xfrm>
        </p:spPr>
        <p:txBody>
          <a:bodyPr anchor="b">
            <a:noAutofit/>
          </a:bodyPr>
          <a:lstStyle>
            <a:lvl1pPr algn="l">
              <a:lnSpc>
                <a:spcPct val="80000"/>
              </a:lnSpc>
              <a:defRPr sz="11718" spc="-16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88888" y="5609168"/>
            <a:ext cx="12288648" cy="2194560"/>
          </a:xfrm>
        </p:spPr>
        <p:txBody>
          <a:bodyPr>
            <a:normAutofit/>
          </a:bodyPr>
          <a:lstStyle>
            <a:lvl1pPr marL="0" indent="0" algn="l">
              <a:buNone/>
              <a:defRPr sz="4261">
                <a:solidFill>
                  <a:schemeClr val="bg1"/>
                </a:solidFill>
                <a:latin typeface="+mj-lt"/>
              </a:defRPr>
            </a:lvl1pPr>
            <a:lvl2pPr marL="608793" indent="0" algn="ctr">
              <a:buNone/>
              <a:defRPr sz="3728"/>
            </a:lvl2pPr>
            <a:lvl3pPr marL="1217584" indent="0" algn="ctr">
              <a:buNone/>
              <a:defRPr sz="3196"/>
            </a:lvl3pPr>
            <a:lvl4pPr marL="1826377" indent="0" algn="ctr">
              <a:buNone/>
              <a:defRPr sz="2663"/>
            </a:lvl4pPr>
            <a:lvl5pPr marL="2435169" indent="0" algn="ctr">
              <a:buNone/>
              <a:defRPr sz="2663"/>
            </a:lvl5pPr>
            <a:lvl6pPr marL="3043962" indent="0" algn="ctr">
              <a:buNone/>
              <a:defRPr sz="2663"/>
            </a:lvl6pPr>
            <a:lvl7pPr marL="3652753" indent="0" algn="ctr">
              <a:buNone/>
              <a:defRPr sz="2663"/>
            </a:lvl7pPr>
            <a:lvl8pPr marL="4261546" indent="0" algn="ctr">
              <a:buNone/>
              <a:defRPr sz="2663"/>
            </a:lvl8pPr>
            <a:lvl9pPr marL="4870339" indent="0" algn="ctr">
              <a:buNone/>
              <a:defRPr sz="2663"/>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2241623-A064-4BED-B073-BA4D61433402}" type="datetime1">
              <a:rPr lang="en-US" smtClean="0"/>
              <a:t>6/18/2024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4165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3652" y="1027289"/>
            <a:ext cx="14358149" cy="4470400"/>
          </a:xfrm>
        </p:spPr>
        <p:txBody>
          <a:bodyPr anchor="b">
            <a:noAutofit/>
          </a:bodyPr>
          <a:lstStyle>
            <a:lvl1pPr algn="l">
              <a:lnSpc>
                <a:spcPct val="80000"/>
              </a:lnSpc>
              <a:defRPr sz="11718" spc="-16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88888" y="5609168"/>
            <a:ext cx="12288648" cy="2194560"/>
          </a:xfrm>
        </p:spPr>
        <p:txBody>
          <a:bodyPr>
            <a:normAutofit/>
          </a:bodyPr>
          <a:lstStyle>
            <a:lvl1pPr marL="0" indent="0" algn="l">
              <a:buNone/>
              <a:defRPr sz="4261">
                <a:solidFill>
                  <a:schemeClr val="bg1"/>
                </a:solidFill>
                <a:latin typeface="+mj-lt"/>
              </a:defRPr>
            </a:lvl1pPr>
            <a:lvl2pPr marL="608793" indent="0" algn="ctr">
              <a:buNone/>
              <a:defRPr sz="3728"/>
            </a:lvl2pPr>
            <a:lvl3pPr marL="1217584" indent="0" algn="ctr">
              <a:buNone/>
              <a:defRPr sz="3196"/>
            </a:lvl3pPr>
            <a:lvl4pPr marL="1826377" indent="0" algn="ctr">
              <a:buNone/>
              <a:defRPr sz="2663"/>
            </a:lvl4pPr>
            <a:lvl5pPr marL="2435169" indent="0" algn="ctr">
              <a:buNone/>
              <a:defRPr sz="2663"/>
            </a:lvl5pPr>
            <a:lvl6pPr marL="3043962" indent="0" algn="ctr">
              <a:buNone/>
              <a:defRPr sz="2663"/>
            </a:lvl6pPr>
            <a:lvl7pPr marL="3652753" indent="0" algn="ctr">
              <a:buNone/>
              <a:defRPr sz="2663"/>
            </a:lvl7pPr>
            <a:lvl8pPr marL="4261546" indent="0" algn="ctr">
              <a:buNone/>
              <a:defRPr sz="2663"/>
            </a:lvl8pPr>
            <a:lvl9pPr marL="4870339" indent="0" algn="ctr">
              <a:buNone/>
              <a:defRPr sz="2663"/>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2241623-A064-4BED-B073-BA4D61433402}" type="datetime1">
              <a:rPr lang="en-US" smtClean="0"/>
              <a:t>6/18/2024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72391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3E5F3-28EE-488F-BD53-B744C06C3DEC}" type="datetime1">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620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399" y="1371602"/>
            <a:ext cx="14219999" cy="1409700"/>
          </a:xfrm>
        </p:spPr>
        <p:txBody>
          <a:bodyPr/>
          <a:lstStyle/>
          <a:p>
            <a:r>
              <a:rPr lang="en-US"/>
              <a:t>Click to edit Master title style</a:t>
            </a:r>
            <a:endParaRPr lang="en-US" dirty="0"/>
          </a:p>
        </p:txBody>
      </p:sp>
      <p:sp>
        <p:nvSpPr>
          <p:cNvPr id="3" name="Content Placeholder 2"/>
          <p:cNvSpPr>
            <a:spLocks noGrp="1"/>
          </p:cNvSpPr>
          <p:nvPr>
            <p:ph idx="1"/>
          </p:nvPr>
        </p:nvSpPr>
        <p:spPr>
          <a:xfrm>
            <a:off x="914402" y="4788000"/>
            <a:ext cx="6840000" cy="341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7" name="Content Placeholder 2">
            <a:extLst>
              <a:ext uri="{FF2B5EF4-FFF2-40B4-BE49-F238E27FC236}">
                <a16:creationId xmlns:a16="http://schemas.microsoft.com/office/drawing/2014/main" id="{910E55B8-819A-49BC-BC10-49DFB929488E}"/>
              </a:ext>
            </a:extLst>
          </p:cNvPr>
          <p:cNvSpPr>
            <a:spLocks noGrp="1"/>
          </p:cNvSpPr>
          <p:nvPr>
            <p:ph idx="13"/>
          </p:nvPr>
        </p:nvSpPr>
        <p:spPr>
          <a:xfrm>
            <a:off x="8294403" y="4788000"/>
            <a:ext cx="6840000" cy="341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a:extLst>
              <a:ext uri="{FF2B5EF4-FFF2-40B4-BE49-F238E27FC236}">
                <a16:creationId xmlns:a16="http://schemas.microsoft.com/office/drawing/2014/main" id="{7254DC4F-299F-4059-AD51-2BD5799E241A}"/>
              </a:ext>
            </a:extLst>
          </p:cNvPr>
          <p:cNvSpPr>
            <a:spLocks noGrp="1"/>
          </p:cNvSpPr>
          <p:nvPr>
            <p:ph type="body" idx="14" hasCustomPrompt="1"/>
          </p:nvPr>
        </p:nvSpPr>
        <p:spPr>
          <a:xfrm>
            <a:off x="914402" y="3276001"/>
            <a:ext cx="6840000" cy="1098549"/>
          </a:xfrm>
        </p:spPr>
        <p:txBody>
          <a:bodyPr anchor="b"/>
          <a:lstStyle>
            <a:lvl1pPr marL="0" indent="0">
              <a:buNone/>
              <a:defRPr sz="8590" b="1"/>
            </a:lvl1pPr>
            <a:lvl2pPr marL="608831" indent="0">
              <a:buNone/>
              <a:defRPr sz="2663" b="1"/>
            </a:lvl2pPr>
            <a:lvl3pPr marL="1217663" indent="0">
              <a:buNone/>
              <a:defRPr sz="2397" b="1"/>
            </a:lvl3pPr>
            <a:lvl4pPr marL="1826492" indent="0">
              <a:buNone/>
              <a:defRPr sz="2131" b="1"/>
            </a:lvl4pPr>
            <a:lvl5pPr marL="2435325" indent="0">
              <a:buNone/>
              <a:defRPr sz="2131" b="1"/>
            </a:lvl5pPr>
            <a:lvl6pPr marL="3044153" indent="0">
              <a:buNone/>
              <a:defRPr sz="2131" b="1"/>
            </a:lvl6pPr>
            <a:lvl7pPr marL="3652985" indent="0">
              <a:buNone/>
              <a:defRPr sz="2131" b="1"/>
            </a:lvl7pPr>
            <a:lvl8pPr marL="4261815" indent="0">
              <a:buNone/>
              <a:defRPr sz="2131" b="1"/>
            </a:lvl8pPr>
            <a:lvl9pPr marL="4870647" indent="0">
              <a:buNone/>
              <a:defRPr sz="2131" b="1"/>
            </a:lvl9pPr>
          </a:lstStyle>
          <a:p>
            <a:pPr lvl="0"/>
            <a:r>
              <a:rPr lang="en-US" dirty="0"/>
              <a:t>Add Text</a:t>
            </a:r>
          </a:p>
        </p:txBody>
      </p:sp>
      <p:sp>
        <p:nvSpPr>
          <p:cNvPr id="9" name="Text Placeholder 4">
            <a:extLst>
              <a:ext uri="{FF2B5EF4-FFF2-40B4-BE49-F238E27FC236}">
                <a16:creationId xmlns:a16="http://schemas.microsoft.com/office/drawing/2014/main" id="{E4DB1575-6EDC-410D-A467-68D375028606}"/>
              </a:ext>
            </a:extLst>
          </p:cNvPr>
          <p:cNvSpPr>
            <a:spLocks noGrp="1"/>
          </p:cNvSpPr>
          <p:nvPr>
            <p:ph type="body" sz="quarter" idx="3" hasCustomPrompt="1"/>
          </p:nvPr>
        </p:nvSpPr>
        <p:spPr>
          <a:xfrm>
            <a:off x="8294403" y="3276001"/>
            <a:ext cx="6840000" cy="1098549"/>
          </a:xfrm>
        </p:spPr>
        <p:txBody>
          <a:bodyPr anchor="b"/>
          <a:lstStyle>
            <a:lvl1pPr marL="0" indent="0">
              <a:buNone/>
              <a:defRPr sz="8590" b="1"/>
            </a:lvl1pPr>
            <a:lvl2pPr marL="608831" indent="0">
              <a:buNone/>
              <a:defRPr sz="2663" b="1"/>
            </a:lvl2pPr>
            <a:lvl3pPr marL="1217663" indent="0">
              <a:buNone/>
              <a:defRPr sz="2397" b="1"/>
            </a:lvl3pPr>
            <a:lvl4pPr marL="1826492" indent="0">
              <a:buNone/>
              <a:defRPr sz="2131" b="1"/>
            </a:lvl4pPr>
            <a:lvl5pPr marL="2435325" indent="0">
              <a:buNone/>
              <a:defRPr sz="2131" b="1"/>
            </a:lvl5pPr>
            <a:lvl6pPr marL="3044153" indent="0">
              <a:buNone/>
              <a:defRPr sz="2131" b="1"/>
            </a:lvl6pPr>
            <a:lvl7pPr marL="3652985" indent="0">
              <a:buNone/>
              <a:defRPr sz="2131" b="1"/>
            </a:lvl7pPr>
            <a:lvl8pPr marL="4261815" indent="0">
              <a:buNone/>
              <a:defRPr sz="2131" b="1"/>
            </a:lvl8pPr>
            <a:lvl9pPr marL="4870647" indent="0">
              <a:buNone/>
              <a:defRPr sz="2131" b="1"/>
            </a:lvl9pPr>
          </a:lstStyle>
          <a:p>
            <a:pPr lvl="0"/>
            <a:r>
              <a:rPr lang="en-US" dirty="0"/>
              <a:t>Add Text</a:t>
            </a:r>
          </a:p>
        </p:txBody>
      </p:sp>
    </p:spTree>
    <p:extLst>
      <p:ext uri="{BB962C8B-B14F-4D97-AF65-F5344CB8AC3E}">
        <p14:creationId xmlns:p14="http://schemas.microsoft.com/office/powerpoint/2010/main" val="351792870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3652" y="1027289"/>
            <a:ext cx="14358149" cy="4470400"/>
          </a:xfrm>
        </p:spPr>
        <p:txBody>
          <a:bodyPr anchor="b">
            <a:noAutofit/>
          </a:bodyPr>
          <a:lstStyle>
            <a:lvl1pPr algn="l">
              <a:lnSpc>
                <a:spcPct val="80000"/>
              </a:lnSpc>
              <a:defRPr sz="11718" spc="-16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88888" y="5609168"/>
            <a:ext cx="12288648" cy="2194560"/>
          </a:xfrm>
        </p:spPr>
        <p:txBody>
          <a:bodyPr>
            <a:normAutofit/>
          </a:bodyPr>
          <a:lstStyle>
            <a:lvl1pPr marL="0" indent="0" algn="l">
              <a:buNone/>
              <a:defRPr sz="4261">
                <a:solidFill>
                  <a:schemeClr val="bg1"/>
                </a:solidFill>
                <a:latin typeface="+mj-lt"/>
              </a:defRPr>
            </a:lvl1pPr>
            <a:lvl2pPr marL="608793" indent="0" algn="ctr">
              <a:buNone/>
              <a:defRPr sz="3728"/>
            </a:lvl2pPr>
            <a:lvl3pPr marL="1217584" indent="0" algn="ctr">
              <a:buNone/>
              <a:defRPr sz="3196"/>
            </a:lvl3pPr>
            <a:lvl4pPr marL="1826377" indent="0" algn="ctr">
              <a:buNone/>
              <a:defRPr sz="2663"/>
            </a:lvl4pPr>
            <a:lvl5pPr marL="2435169" indent="0" algn="ctr">
              <a:buNone/>
              <a:defRPr sz="2663"/>
            </a:lvl5pPr>
            <a:lvl6pPr marL="3043962" indent="0" algn="ctr">
              <a:buNone/>
              <a:defRPr sz="2663"/>
            </a:lvl6pPr>
            <a:lvl7pPr marL="3652753" indent="0" algn="ctr">
              <a:buNone/>
              <a:defRPr sz="2663"/>
            </a:lvl7pPr>
            <a:lvl8pPr marL="4261546" indent="0" algn="ctr">
              <a:buNone/>
              <a:defRPr sz="2663"/>
            </a:lvl8pPr>
            <a:lvl9pPr marL="4870339" indent="0" algn="ctr">
              <a:buNone/>
              <a:defRPr sz="2663"/>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2241623-A064-4BED-B073-BA4D61433402}" type="datetime1">
              <a:rPr lang="en-US" smtClean="0"/>
              <a:t>6/18/2024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1496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7CC960-C990-4FDE-86F0-9E813652B12E}" type="datetimeFigureOut">
              <a:rPr lang="en-AU" smtClean="0"/>
              <a:t>18/06/2024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Tree>
    <p:extLst>
      <p:ext uri="{BB962C8B-B14F-4D97-AF65-F5344CB8AC3E}">
        <p14:creationId xmlns:p14="http://schemas.microsoft.com/office/powerpoint/2010/main" val="2820016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4.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FC067C97-25E4-43E2-9CA5-0EE21FE04E8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804"/>
            <a:ext cx="16255999" cy="9144000"/>
          </a:xfrm>
          <a:prstGeom prst="rect">
            <a:avLst/>
          </a:prstGeom>
        </p:spPr>
      </p:pic>
      <p:sp>
        <p:nvSpPr>
          <p:cNvPr id="2" name="Title Placeholder 1"/>
          <p:cNvSpPr>
            <a:spLocks noGrp="1"/>
          </p:cNvSpPr>
          <p:nvPr>
            <p:ph type="title"/>
          </p:nvPr>
        </p:nvSpPr>
        <p:spPr>
          <a:xfrm>
            <a:off x="914399" y="1371601"/>
            <a:ext cx="14220000" cy="14097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14399" y="2781301"/>
            <a:ext cx="14220000" cy="4674299"/>
          </a:xfrm>
          <a:prstGeom prst="rect">
            <a:avLst/>
          </a:prstGeom>
        </p:spPr>
        <p:txBody>
          <a:bodyPr vert="horz" lIns="0" tIns="0" rIns="0" bIns="0" rtlCol="0">
            <a:noAutofit/>
          </a:bodyPr>
          <a:lstStyle/>
          <a:p>
            <a:pPr lvl="0"/>
            <a:r>
              <a:rPr lang="en-US" dirty="0"/>
              <a:t>Edit Master text styles</a:t>
            </a:r>
          </a:p>
          <a:p>
            <a:pPr lvl="1"/>
            <a:r>
              <a:rPr lang="en-US" dirty="0"/>
              <a:t>Body Text</a:t>
            </a:r>
          </a:p>
          <a:p>
            <a:pPr lvl="2"/>
            <a:r>
              <a:rPr lang="en-US" dirty="0"/>
              <a:t>Bullet 1</a:t>
            </a:r>
          </a:p>
          <a:p>
            <a:pPr lvl="3"/>
            <a:r>
              <a:rPr lang="en-US" dirty="0"/>
              <a:t>Bullet 2</a:t>
            </a:r>
          </a:p>
          <a:p>
            <a:pPr lvl="4"/>
            <a:r>
              <a:rPr lang="en-US" dirty="0"/>
              <a:t>Bullet 3</a:t>
            </a:r>
          </a:p>
          <a:p>
            <a:pPr lvl="5"/>
            <a:r>
              <a:rPr lang="en-US" dirty="0"/>
              <a:t>List 1</a:t>
            </a:r>
          </a:p>
          <a:p>
            <a:pPr lvl="6"/>
            <a:r>
              <a:rPr lang="en-US" dirty="0"/>
              <a:t>List 2</a:t>
            </a:r>
          </a:p>
          <a:p>
            <a:pPr lvl="7"/>
            <a:r>
              <a:rPr lang="en-US" dirty="0"/>
              <a:t>List 3</a:t>
            </a:r>
          </a:p>
          <a:p>
            <a:pPr lvl="8"/>
            <a:r>
              <a:rPr lang="en-US" dirty="0"/>
              <a:t>Body Text Indent</a:t>
            </a:r>
          </a:p>
        </p:txBody>
      </p:sp>
      <p:sp>
        <p:nvSpPr>
          <p:cNvPr id="4" name="Date Placeholder 3"/>
          <p:cNvSpPr>
            <a:spLocks noGrp="1"/>
          </p:cNvSpPr>
          <p:nvPr>
            <p:ph type="dt" sz="half" idx="2"/>
          </p:nvPr>
        </p:nvSpPr>
        <p:spPr>
          <a:xfrm>
            <a:off x="914399" y="8788400"/>
            <a:ext cx="3652957" cy="338669"/>
          </a:xfrm>
          <a:prstGeom prst="rect">
            <a:avLst/>
          </a:prstGeom>
        </p:spPr>
        <p:txBody>
          <a:bodyPr vert="horz" lIns="0" tIns="0" rIns="0" bIns="0" rtlCol="0" anchor="t" anchorCtr="0"/>
          <a:lstStyle>
            <a:lvl1pPr algn="l">
              <a:defRPr sz="1400">
                <a:solidFill>
                  <a:schemeClr val="tx1"/>
                </a:solidFill>
              </a:defRPr>
            </a:lvl1pPr>
          </a:lstStyle>
          <a:p>
            <a:fld id="{C77CC960-C990-4FDE-86F0-9E813652B12E}" type="datetimeFigureOut">
              <a:rPr lang="en-AU" smtClean="0"/>
              <a:pPr/>
              <a:t>18/06/2024</a:t>
            </a:fld>
            <a:endParaRPr lang="en-AU" dirty="0"/>
          </a:p>
        </p:txBody>
      </p:sp>
      <p:sp>
        <p:nvSpPr>
          <p:cNvPr id="5" name="Footer Placeholder 4"/>
          <p:cNvSpPr>
            <a:spLocks noGrp="1"/>
          </p:cNvSpPr>
          <p:nvPr>
            <p:ph type="ftr" sz="quarter" idx="3"/>
          </p:nvPr>
        </p:nvSpPr>
        <p:spPr>
          <a:xfrm>
            <a:off x="5377964" y="8788400"/>
            <a:ext cx="5479435" cy="338669"/>
          </a:xfrm>
          <a:prstGeom prst="rect">
            <a:avLst/>
          </a:prstGeom>
        </p:spPr>
        <p:txBody>
          <a:bodyPr vert="horz" lIns="0" tIns="0" rIns="0" bIns="0" rtlCol="0" anchor="t" anchorCtr="0"/>
          <a:lstStyle>
            <a:lvl1pPr algn="ctr">
              <a:defRPr sz="1400">
                <a:solidFill>
                  <a:schemeClr val="tx1"/>
                </a:solidFill>
              </a:defRPr>
            </a:lvl1pPr>
          </a:lstStyle>
          <a:p>
            <a:endParaRPr lang="en-AU" dirty="0"/>
          </a:p>
        </p:txBody>
      </p:sp>
      <p:sp>
        <p:nvSpPr>
          <p:cNvPr id="6" name="Slide Number Placeholder 5"/>
          <p:cNvSpPr>
            <a:spLocks noGrp="1"/>
          </p:cNvSpPr>
          <p:nvPr>
            <p:ph type="sldNum" sz="quarter" idx="4"/>
          </p:nvPr>
        </p:nvSpPr>
        <p:spPr>
          <a:xfrm>
            <a:off x="11481442" y="8788400"/>
            <a:ext cx="3652957" cy="338669"/>
          </a:xfrm>
          <a:prstGeom prst="rect">
            <a:avLst/>
          </a:prstGeom>
        </p:spPr>
        <p:txBody>
          <a:bodyPr vert="horz" lIns="0" tIns="0" rIns="0" bIns="0" rtlCol="0" anchor="t" anchorCtr="0"/>
          <a:lstStyle>
            <a:lvl1pPr algn="r">
              <a:defRPr sz="1400">
                <a:solidFill>
                  <a:schemeClr val="tx1"/>
                </a:solidFill>
              </a:defRPr>
            </a:lvl1pPr>
          </a:lstStyle>
          <a:p>
            <a:fld id="{284A07E2-E97A-42E4-8313-125419E51080}" type="slidenum">
              <a:rPr lang="en-AU" smtClean="0"/>
              <a:pPr/>
              <a:t>‹#›</a:t>
            </a:fld>
            <a:endParaRPr lang="en-AU"/>
          </a:p>
        </p:txBody>
      </p:sp>
    </p:spTree>
    <p:extLst>
      <p:ext uri="{BB962C8B-B14F-4D97-AF65-F5344CB8AC3E}">
        <p14:creationId xmlns:p14="http://schemas.microsoft.com/office/powerpoint/2010/main" val="2142943270"/>
      </p:ext>
    </p:extLst>
  </p:cSld>
  <p:clrMap bg1="lt1" tx1="dk1" bg2="lt2" tx2="dk2" accent1="accent1" accent2="accent2" accent3="accent3" accent4="accent4" accent5="accent5" accent6="accent6" hlink="hlink" folHlink="folHlink"/>
  <p:sldLayoutIdLst>
    <p:sldLayoutId id="2147483662" r:id="rId1"/>
    <p:sldLayoutId id="2147483670" r:id="rId2"/>
    <p:sldLayoutId id="2147483719" r:id="rId3"/>
    <p:sldLayoutId id="2147483859" r:id="rId4"/>
  </p:sldLayoutIdLst>
  <p:txStyles>
    <p:titleStyle>
      <a:lvl1pPr algn="l" defTabSz="1219170" rtl="0" eaLnBrk="1" latinLnBrk="0" hangingPunct="1">
        <a:lnSpc>
          <a:spcPct val="120000"/>
        </a:lnSpc>
        <a:spcBef>
          <a:spcPct val="0"/>
        </a:spcBef>
        <a:buNone/>
        <a:defRPr sz="5000" b="1" kern="1200">
          <a:solidFill>
            <a:schemeClr val="tx1"/>
          </a:solidFill>
          <a:latin typeface="+mj-lt"/>
          <a:ea typeface="+mj-ea"/>
          <a:cs typeface="+mj-cs"/>
        </a:defRPr>
      </a:lvl1pPr>
    </p:titleStyle>
    <p:bodyStyle>
      <a:lvl1pPr marL="0" indent="0" algn="l" defTabSz="1219170" rtl="0" eaLnBrk="1" latinLnBrk="0" hangingPunct="1">
        <a:lnSpc>
          <a:spcPct val="120000"/>
        </a:lnSpc>
        <a:spcBef>
          <a:spcPts val="0"/>
        </a:spcBef>
        <a:spcAft>
          <a:spcPts val="1100"/>
        </a:spcAft>
        <a:buFont typeface="Calibri" panose="020F0502020204030204" pitchFamily="34" charset="0"/>
        <a:buChar char="﻿"/>
        <a:defRPr sz="3000" b="1" kern="1200">
          <a:solidFill>
            <a:schemeClr val="tx1"/>
          </a:solidFill>
          <a:latin typeface="+mn-lt"/>
          <a:ea typeface="+mn-ea"/>
          <a:cs typeface="+mn-cs"/>
        </a:defRPr>
      </a:lvl1pPr>
      <a:lvl2pPr marL="0" indent="0" algn="l" defTabSz="1219170" rtl="0" eaLnBrk="1" latinLnBrk="0" hangingPunct="1">
        <a:lnSpc>
          <a:spcPct val="120000"/>
        </a:lnSpc>
        <a:spcBef>
          <a:spcPts val="0"/>
        </a:spcBef>
        <a:spcAft>
          <a:spcPts val="900"/>
        </a:spcAft>
        <a:buFont typeface="Calibri" panose="020F0502020204030204" pitchFamily="34" charset="0"/>
        <a:buChar char="﻿"/>
        <a:defRPr sz="3000" b="0" kern="1200">
          <a:solidFill>
            <a:schemeClr val="tx1"/>
          </a:solidFill>
          <a:latin typeface="+mn-lt"/>
          <a:ea typeface="+mn-ea"/>
          <a:cs typeface="+mn-cs"/>
        </a:defRPr>
      </a:lvl2pPr>
      <a:lvl3pPr marL="432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tx1"/>
          </a:solidFill>
          <a:latin typeface="+mn-lt"/>
          <a:ea typeface="+mn-ea"/>
          <a:cs typeface="+mn-cs"/>
        </a:defRPr>
      </a:lvl3pPr>
      <a:lvl4pPr marL="864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tx1"/>
          </a:solidFill>
          <a:latin typeface="+mn-lt"/>
          <a:ea typeface="+mn-ea"/>
          <a:cs typeface="+mn-cs"/>
        </a:defRPr>
      </a:lvl4pPr>
      <a:lvl5pPr marL="1296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tx1"/>
          </a:solidFill>
          <a:latin typeface="+mn-lt"/>
          <a:ea typeface="+mn-ea"/>
          <a:cs typeface="+mn-cs"/>
        </a:defRPr>
      </a:lvl5pPr>
      <a:lvl6pPr marL="432000" indent="-432000" algn="l" defTabSz="1219170" rtl="0" eaLnBrk="1" latinLnBrk="0" hangingPunct="1">
        <a:lnSpc>
          <a:spcPct val="120000"/>
        </a:lnSpc>
        <a:spcBef>
          <a:spcPts val="0"/>
        </a:spcBef>
        <a:spcAft>
          <a:spcPts val="900"/>
        </a:spcAft>
        <a:buFont typeface="+mj-lt"/>
        <a:buAutoNum type="arabicPeriod"/>
        <a:defRPr sz="3000" kern="1200">
          <a:solidFill>
            <a:schemeClr val="tx1"/>
          </a:solidFill>
          <a:latin typeface="+mn-lt"/>
          <a:ea typeface="+mn-ea"/>
          <a:cs typeface="+mn-cs"/>
        </a:defRPr>
      </a:lvl6pPr>
      <a:lvl7pPr marL="864000" indent="-432000" algn="l" defTabSz="1219170" rtl="0" eaLnBrk="1" latinLnBrk="0" hangingPunct="1">
        <a:lnSpc>
          <a:spcPct val="120000"/>
        </a:lnSpc>
        <a:spcBef>
          <a:spcPts val="0"/>
        </a:spcBef>
        <a:spcAft>
          <a:spcPts val="900"/>
        </a:spcAft>
        <a:buFont typeface="+mj-lt"/>
        <a:buAutoNum type="alphaLcPeriod"/>
        <a:defRPr sz="3000" kern="1200">
          <a:solidFill>
            <a:schemeClr val="tx1"/>
          </a:solidFill>
          <a:latin typeface="+mn-lt"/>
          <a:ea typeface="+mn-ea"/>
          <a:cs typeface="+mn-cs"/>
        </a:defRPr>
      </a:lvl7pPr>
      <a:lvl8pPr marL="1296000" indent="-432000" algn="l" defTabSz="1219170" rtl="0" eaLnBrk="1" latinLnBrk="0" hangingPunct="1">
        <a:lnSpc>
          <a:spcPct val="120000"/>
        </a:lnSpc>
        <a:spcBef>
          <a:spcPts val="0"/>
        </a:spcBef>
        <a:spcAft>
          <a:spcPts val="900"/>
        </a:spcAft>
        <a:buFont typeface="+mj-lt"/>
        <a:buAutoNum type="romanLcPeriod"/>
        <a:defRPr sz="3000" kern="1200">
          <a:solidFill>
            <a:schemeClr val="tx1"/>
          </a:solidFill>
          <a:latin typeface="+mn-lt"/>
          <a:ea typeface="+mn-ea"/>
          <a:cs typeface="+mn-cs"/>
        </a:defRPr>
      </a:lvl8pPr>
      <a:lvl9pPr marL="540000" indent="0" algn="l" defTabSz="1219170" rtl="0" eaLnBrk="1" latinLnBrk="0" hangingPunct="1">
        <a:lnSpc>
          <a:spcPct val="120000"/>
        </a:lnSpc>
        <a:spcBef>
          <a:spcPts val="0"/>
        </a:spcBef>
        <a:spcAft>
          <a:spcPts val="900"/>
        </a:spcAft>
        <a:buFont typeface="Calibri" panose="020F0502020204030204" pitchFamily="34" charset="0"/>
        <a:buChar char="﻿"/>
        <a:defRPr sz="30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067C97-25E4-43E2-9CA5-0EE21FE04E8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0" y="0"/>
            <a:ext cx="16235363" cy="9144000"/>
          </a:xfrm>
          <a:prstGeom prst="rect">
            <a:avLst/>
          </a:prstGeom>
        </p:spPr>
      </p:pic>
      <p:sp>
        <p:nvSpPr>
          <p:cNvPr id="2" name="Title Placeholder 1"/>
          <p:cNvSpPr>
            <a:spLocks noGrp="1"/>
          </p:cNvSpPr>
          <p:nvPr>
            <p:ph type="title"/>
          </p:nvPr>
        </p:nvSpPr>
        <p:spPr>
          <a:xfrm>
            <a:off x="914399" y="1371602"/>
            <a:ext cx="14219999" cy="14097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14399" y="2781305"/>
            <a:ext cx="14219999" cy="4674299"/>
          </a:xfrm>
          <a:prstGeom prst="rect">
            <a:avLst/>
          </a:prstGeom>
        </p:spPr>
        <p:txBody>
          <a:bodyPr vert="horz" lIns="0" tIns="0" rIns="0" bIns="0" rtlCol="0">
            <a:noAutofit/>
          </a:bodyPr>
          <a:lstStyle/>
          <a:p>
            <a:pPr lvl="0"/>
            <a:r>
              <a:rPr lang="en-US" dirty="0"/>
              <a:t>Edit Master text styles</a:t>
            </a:r>
          </a:p>
          <a:p>
            <a:pPr lvl="1"/>
            <a:r>
              <a:rPr lang="en-US" dirty="0"/>
              <a:t>Body Text</a:t>
            </a:r>
          </a:p>
          <a:p>
            <a:pPr lvl="2"/>
            <a:r>
              <a:rPr lang="en-US" dirty="0"/>
              <a:t>Bullet 1</a:t>
            </a:r>
          </a:p>
          <a:p>
            <a:pPr lvl="3"/>
            <a:r>
              <a:rPr lang="en-US" dirty="0"/>
              <a:t>Bullet 2</a:t>
            </a:r>
          </a:p>
          <a:p>
            <a:pPr lvl="4"/>
            <a:r>
              <a:rPr lang="en-US" dirty="0"/>
              <a:t>Bullet 3</a:t>
            </a:r>
          </a:p>
          <a:p>
            <a:pPr lvl="5"/>
            <a:r>
              <a:rPr lang="en-US" dirty="0"/>
              <a:t>List 1</a:t>
            </a:r>
          </a:p>
          <a:p>
            <a:pPr lvl="6"/>
            <a:r>
              <a:rPr lang="en-US" dirty="0"/>
              <a:t>List 2</a:t>
            </a:r>
          </a:p>
          <a:p>
            <a:pPr lvl="7"/>
            <a:r>
              <a:rPr lang="en-US" dirty="0"/>
              <a:t>List 3</a:t>
            </a:r>
          </a:p>
          <a:p>
            <a:pPr lvl="8"/>
            <a:r>
              <a:rPr lang="en-US" dirty="0"/>
              <a:t>Body Text Indent</a:t>
            </a:r>
          </a:p>
        </p:txBody>
      </p:sp>
      <p:sp>
        <p:nvSpPr>
          <p:cNvPr id="4" name="Date Placeholder 3"/>
          <p:cNvSpPr>
            <a:spLocks noGrp="1"/>
          </p:cNvSpPr>
          <p:nvPr>
            <p:ph type="dt" sz="half" idx="2"/>
          </p:nvPr>
        </p:nvSpPr>
        <p:spPr>
          <a:xfrm>
            <a:off x="914400" y="8788412"/>
            <a:ext cx="3652957" cy="338669"/>
          </a:xfrm>
          <a:prstGeom prst="rect">
            <a:avLst/>
          </a:prstGeom>
        </p:spPr>
        <p:txBody>
          <a:bodyPr vert="horz" lIns="0" tIns="0" rIns="0" bIns="0" rtlCol="0" anchor="t" anchorCtr="0"/>
          <a:lstStyle>
            <a:lvl1pPr algn="l">
              <a:defRPr sz="1398">
                <a:solidFill>
                  <a:schemeClr val="tx1"/>
                </a:solidFill>
              </a:defRPr>
            </a:lvl1pPr>
          </a:lstStyle>
          <a:p>
            <a:fld id="{C4408324-A84C-4A45-93B6-78D079CCE772}" type="datetime1">
              <a:rPr lang="en-US" smtClean="0"/>
              <a:t>6/18/2024</a:t>
            </a:fld>
            <a:endParaRPr lang="en-US" dirty="0"/>
          </a:p>
        </p:txBody>
      </p:sp>
      <p:sp>
        <p:nvSpPr>
          <p:cNvPr id="5" name="Footer Placeholder 4"/>
          <p:cNvSpPr>
            <a:spLocks noGrp="1"/>
          </p:cNvSpPr>
          <p:nvPr>
            <p:ph type="ftr" sz="quarter" idx="3"/>
          </p:nvPr>
        </p:nvSpPr>
        <p:spPr>
          <a:xfrm>
            <a:off x="5377964" y="8788412"/>
            <a:ext cx="5479435" cy="338669"/>
          </a:xfrm>
          <a:prstGeom prst="rect">
            <a:avLst/>
          </a:prstGeom>
        </p:spPr>
        <p:txBody>
          <a:bodyPr vert="horz" lIns="0" tIns="0" rIns="0" bIns="0" rtlCol="0" anchor="t" anchorCtr="0"/>
          <a:lstStyle>
            <a:lvl1pPr algn="ctr">
              <a:defRPr sz="1398">
                <a:solidFill>
                  <a:schemeClr val="tx1"/>
                </a:solidFill>
              </a:defRPr>
            </a:lvl1pPr>
          </a:lstStyle>
          <a:p>
            <a:endParaRPr lang="en-US" dirty="0"/>
          </a:p>
        </p:txBody>
      </p:sp>
      <p:sp>
        <p:nvSpPr>
          <p:cNvPr id="6" name="Slide Number Placeholder 5"/>
          <p:cNvSpPr>
            <a:spLocks noGrp="1"/>
          </p:cNvSpPr>
          <p:nvPr>
            <p:ph type="sldNum" sz="quarter" idx="4"/>
          </p:nvPr>
        </p:nvSpPr>
        <p:spPr>
          <a:xfrm>
            <a:off x="11481443" y="8788412"/>
            <a:ext cx="3652957" cy="338669"/>
          </a:xfrm>
          <a:prstGeom prst="rect">
            <a:avLst/>
          </a:prstGeom>
        </p:spPr>
        <p:txBody>
          <a:bodyPr vert="horz" lIns="0" tIns="0" rIns="0" bIns="0" rtlCol="0" anchor="t" anchorCtr="0"/>
          <a:lstStyle>
            <a:lvl1pPr algn="r">
              <a:defRPr sz="1398">
                <a:solidFill>
                  <a:schemeClr val="tx1"/>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50391722"/>
      </p:ext>
    </p:extLst>
  </p:cSld>
  <p:clrMap bg1="lt1" tx1="dk1" bg2="lt2" tx2="dk2" accent1="accent1" accent2="accent2" accent3="accent3" accent4="accent4" accent5="accent5" accent6="accent6" hlink="hlink" folHlink="folHlink"/>
  <p:sldLayoutIdLst>
    <p:sldLayoutId id="2147483858" r:id="rId1"/>
    <p:sldLayoutId id="2147483721" r:id="rId2"/>
    <p:sldLayoutId id="2147483722" r:id="rId3"/>
    <p:sldLayoutId id="2147483723" r:id="rId4"/>
  </p:sldLayoutIdLst>
  <p:hf sldNum="0" hdr="0" ftr="0" dt="0"/>
  <p:txStyles>
    <p:titleStyle>
      <a:lvl1pPr algn="l" defTabSz="1217663" rtl="0" eaLnBrk="1" latinLnBrk="0" hangingPunct="1">
        <a:lnSpc>
          <a:spcPct val="120000"/>
        </a:lnSpc>
        <a:spcBef>
          <a:spcPct val="0"/>
        </a:spcBef>
        <a:buNone/>
        <a:defRPr sz="4994" b="1" kern="1200">
          <a:solidFill>
            <a:schemeClr val="tx1"/>
          </a:solidFill>
          <a:latin typeface="+mj-lt"/>
          <a:ea typeface="+mj-ea"/>
          <a:cs typeface="+mj-cs"/>
        </a:defRPr>
      </a:lvl1pPr>
    </p:titleStyle>
    <p:bodyStyle>
      <a:lvl1pPr marL="0" indent="0" algn="l" defTabSz="1217663" rtl="0" eaLnBrk="1" latinLnBrk="0" hangingPunct="1">
        <a:lnSpc>
          <a:spcPct val="120000"/>
        </a:lnSpc>
        <a:spcBef>
          <a:spcPts val="0"/>
        </a:spcBef>
        <a:spcAft>
          <a:spcPts val="1099"/>
        </a:spcAft>
        <a:buFont typeface="Calibri" panose="020F0502020204030204" pitchFamily="34" charset="0"/>
        <a:buChar char="﻿"/>
        <a:defRPr sz="2996" b="1" kern="1200">
          <a:solidFill>
            <a:schemeClr val="tx1"/>
          </a:solidFill>
          <a:latin typeface="+mn-lt"/>
          <a:ea typeface="+mn-ea"/>
          <a:cs typeface="+mn-cs"/>
        </a:defRPr>
      </a:lvl1pPr>
      <a:lvl2pPr marL="0" indent="0" algn="l" defTabSz="1217663" rtl="0" eaLnBrk="1" latinLnBrk="0" hangingPunct="1">
        <a:lnSpc>
          <a:spcPct val="120000"/>
        </a:lnSpc>
        <a:spcBef>
          <a:spcPts val="0"/>
        </a:spcBef>
        <a:spcAft>
          <a:spcPts val="899"/>
        </a:spcAft>
        <a:buFont typeface="Calibri" panose="020F0502020204030204" pitchFamily="34" charset="0"/>
        <a:buChar char="﻿"/>
        <a:defRPr sz="2996" b="0" kern="1200">
          <a:solidFill>
            <a:schemeClr val="tx1"/>
          </a:solidFill>
          <a:latin typeface="+mn-lt"/>
          <a:ea typeface="+mn-ea"/>
          <a:cs typeface="+mn-cs"/>
        </a:defRPr>
      </a:lvl2pPr>
      <a:lvl3pPr marL="431466" indent="-431466" algn="l" defTabSz="1217663" rtl="0" eaLnBrk="1" latinLnBrk="0" hangingPunct="1">
        <a:lnSpc>
          <a:spcPct val="120000"/>
        </a:lnSpc>
        <a:spcBef>
          <a:spcPts val="0"/>
        </a:spcBef>
        <a:spcAft>
          <a:spcPts val="899"/>
        </a:spcAft>
        <a:buFont typeface="Arial" panose="020B0604020202020204" pitchFamily="34" charset="0"/>
        <a:buChar char="•"/>
        <a:defRPr sz="2996" kern="1200">
          <a:solidFill>
            <a:schemeClr val="tx1"/>
          </a:solidFill>
          <a:latin typeface="+mn-lt"/>
          <a:ea typeface="+mn-ea"/>
          <a:cs typeface="+mn-cs"/>
        </a:defRPr>
      </a:lvl3pPr>
      <a:lvl4pPr marL="862931" indent="-431466" algn="l" defTabSz="1217663" rtl="0" eaLnBrk="1" latinLnBrk="0" hangingPunct="1">
        <a:lnSpc>
          <a:spcPct val="120000"/>
        </a:lnSpc>
        <a:spcBef>
          <a:spcPts val="0"/>
        </a:spcBef>
        <a:spcAft>
          <a:spcPts val="899"/>
        </a:spcAft>
        <a:buFont typeface="Arial" panose="020B0604020202020204" pitchFamily="34" charset="0"/>
        <a:buChar char="•"/>
        <a:defRPr sz="2996" kern="1200">
          <a:solidFill>
            <a:schemeClr val="tx1"/>
          </a:solidFill>
          <a:latin typeface="+mn-lt"/>
          <a:ea typeface="+mn-ea"/>
          <a:cs typeface="+mn-cs"/>
        </a:defRPr>
      </a:lvl4pPr>
      <a:lvl5pPr marL="1294398" indent="-431466" algn="l" defTabSz="1217663" rtl="0" eaLnBrk="1" latinLnBrk="0" hangingPunct="1">
        <a:lnSpc>
          <a:spcPct val="120000"/>
        </a:lnSpc>
        <a:spcBef>
          <a:spcPts val="0"/>
        </a:spcBef>
        <a:spcAft>
          <a:spcPts val="899"/>
        </a:spcAft>
        <a:buFont typeface="Arial" panose="020B0604020202020204" pitchFamily="34" charset="0"/>
        <a:buChar char="•"/>
        <a:defRPr sz="2996" kern="1200">
          <a:solidFill>
            <a:schemeClr val="tx1"/>
          </a:solidFill>
          <a:latin typeface="+mn-lt"/>
          <a:ea typeface="+mn-ea"/>
          <a:cs typeface="+mn-cs"/>
        </a:defRPr>
      </a:lvl5pPr>
      <a:lvl6pPr marL="431466" indent="-431466" algn="l" defTabSz="1217663" rtl="0" eaLnBrk="1" latinLnBrk="0" hangingPunct="1">
        <a:lnSpc>
          <a:spcPct val="120000"/>
        </a:lnSpc>
        <a:spcBef>
          <a:spcPts val="0"/>
        </a:spcBef>
        <a:spcAft>
          <a:spcPts val="899"/>
        </a:spcAft>
        <a:buFont typeface="+mj-lt"/>
        <a:buAutoNum type="arabicPeriod"/>
        <a:defRPr sz="2996" kern="1200">
          <a:solidFill>
            <a:schemeClr val="tx1"/>
          </a:solidFill>
          <a:latin typeface="+mn-lt"/>
          <a:ea typeface="+mn-ea"/>
          <a:cs typeface="+mn-cs"/>
        </a:defRPr>
      </a:lvl6pPr>
      <a:lvl7pPr marL="862931" indent="-431466" algn="l" defTabSz="1217663" rtl="0" eaLnBrk="1" latinLnBrk="0" hangingPunct="1">
        <a:lnSpc>
          <a:spcPct val="120000"/>
        </a:lnSpc>
        <a:spcBef>
          <a:spcPts val="0"/>
        </a:spcBef>
        <a:spcAft>
          <a:spcPts val="899"/>
        </a:spcAft>
        <a:buFont typeface="+mj-lt"/>
        <a:buAutoNum type="alphaLcPeriod"/>
        <a:defRPr sz="2996" kern="1200">
          <a:solidFill>
            <a:schemeClr val="tx1"/>
          </a:solidFill>
          <a:latin typeface="+mn-lt"/>
          <a:ea typeface="+mn-ea"/>
          <a:cs typeface="+mn-cs"/>
        </a:defRPr>
      </a:lvl7pPr>
      <a:lvl8pPr marL="1294398" indent="-431466" algn="l" defTabSz="1217663" rtl="0" eaLnBrk="1" latinLnBrk="0" hangingPunct="1">
        <a:lnSpc>
          <a:spcPct val="120000"/>
        </a:lnSpc>
        <a:spcBef>
          <a:spcPts val="0"/>
        </a:spcBef>
        <a:spcAft>
          <a:spcPts val="899"/>
        </a:spcAft>
        <a:buFont typeface="+mj-lt"/>
        <a:buAutoNum type="romanLcPeriod"/>
        <a:defRPr sz="2996" kern="1200">
          <a:solidFill>
            <a:schemeClr val="tx1"/>
          </a:solidFill>
          <a:latin typeface="+mn-lt"/>
          <a:ea typeface="+mn-ea"/>
          <a:cs typeface="+mn-cs"/>
        </a:defRPr>
      </a:lvl8pPr>
      <a:lvl9pPr marL="539333" indent="0" algn="l" defTabSz="1217663" rtl="0" eaLnBrk="1" latinLnBrk="0" hangingPunct="1">
        <a:lnSpc>
          <a:spcPct val="120000"/>
        </a:lnSpc>
        <a:spcBef>
          <a:spcPts val="0"/>
        </a:spcBef>
        <a:spcAft>
          <a:spcPts val="899"/>
        </a:spcAft>
        <a:buFont typeface="Calibri" panose="020F0502020204030204" pitchFamily="34" charset="0"/>
        <a:buChar char="﻿"/>
        <a:defRPr sz="2996" kern="1200">
          <a:solidFill>
            <a:schemeClr val="tx1"/>
          </a:solidFill>
          <a:latin typeface="+mn-lt"/>
          <a:ea typeface="+mn-ea"/>
          <a:cs typeface="+mn-cs"/>
        </a:defRPr>
      </a:lvl9pPr>
    </p:bodyStyle>
    <p:otherStyle>
      <a:defPPr>
        <a:defRPr lang="en-US"/>
      </a:defPPr>
      <a:lvl1pPr marL="0" algn="l" defTabSz="1217663" rtl="0" eaLnBrk="1" latinLnBrk="0" hangingPunct="1">
        <a:defRPr sz="2397" kern="1200">
          <a:solidFill>
            <a:schemeClr val="tx1"/>
          </a:solidFill>
          <a:latin typeface="+mn-lt"/>
          <a:ea typeface="+mn-ea"/>
          <a:cs typeface="+mn-cs"/>
        </a:defRPr>
      </a:lvl1pPr>
      <a:lvl2pPr marL="608831" algn="l" defTabSz="1217663" rtl="0" eaLnBrk="1" latinLnBrk="0" hangingPunct="1">
        <a:defRPr sz="2397" kern="1200">
          <a:solidFill>
            <a:schemeClr val="tx1"/>
          </a:solidFill>
          <a:latin typeface="+mn-lt"/>
          <a:ea typeface="+mn-ea"/>
          <a:cs typeface="+mn-cs"/>
        </a:defRPr>
      </a:lvl2pPr>
      <a:lvl3pPr marL="1217663" algn="l" defTabSz="1217663" rtl="0" eaLnBrk="1" latinLnBrk="0" hangingPunct="1">
        <a:defRPr sz="2397" kern="1200">
          <a:solidFill>
            <a:schemeClr val="tx1"/>
          </a:solidFill>
          <a:latin typeface="+mn-lt"/>
          <a:ea typeface="+mn-ea"/>
          <a:cs typeface="+mn-cs"/>
        </a:defRPr>
      </a:lvl3pPr>
      <a:lvl4pPr marL="1826492" algn="l" defTabSz="1217663" rtl="0" eaLnBrk="1" latinLnBrk="0" hangingPunct="1">
        <a:defRPr sz="2397" kern="1200">
          <a:solidFill>
            <a:schemeClr val="tx1"/>
          </a:solidFill>
          <a:latin typeface="+mn-lt"/>
          <a:ea typeface="+mn-ea"/>
          <a:cs typeface="+mn-cs"/>
        </a:defRPr>
      </a:lvl4pPr>
      <a:lvl5pPr marL="2435325" algn="l" defTabSz="1217663" rtl="0" eaLnBrk="1" latinLnBrk="0" hangingPunct="1">
        <a:defRPr sz="2397" kern="1200">
          <a:solidFill>
            <a:schemeClr val="tx1"/>
          </a:solidFill>
          <a:latin typeface="+mn-lt"/>
          <a:ea typeface="+mn-ea"/>
          <a:cs typeface="+mn-cs"/>
        </a:defRPr>
      </a:lvl5pPr>
      <a:lvl6pPr marL="3044153" algn="l" defTabSz="1217663" rtl="0" eaLnBrk="1" latinLnBrk="0" hangingPunct="1">
        <a:defRPr sz="2397" kern="1200">
          <a:solidFill>
            <a:schemeClr val="tx1"/>
          </a:solidFill>
          <a:latin typeface="+mn-lt"/>
          <a:ea typeface="+mn-ea"/>
          <a:cs typeface="+mn-cs"/>
        </a:defRPr>
      </a:lvl6pPr>
      <a:lvl7pPr marL="3652985" algn="l" defTabSz="1217663" rtl="0" eaLnBrk="1" latinLnBrk="0" hangingPunct="1">
        <a:defRPr sz="2397" kern="1200">
          <a:solidFill>
            <a:schemeClr val="tx1"/>
          </a:solidFill>
          <a:latin typeface="+mn-lt"/>
          <a:ea typeface="+mn-ea"/>
          <a:cs typeface="+mn-cs"/>
        </a:defRPr>
      </a:lvl7pPr>
      <a:lvl8pPr marL="4261815" algn="l" defTabSz="1217663" rtl="0" eaLnBrk="1" latinLnBrk="0" hangingPunct="1">
        <a:defRPr sz="2397" kern="1200">
          <a:solidFill>
            <a:schemeClr val="tx1"/>
          </a:solidFill>
          <a:latin typeface="+mn-lt"/>
          <a:ea typeface="+mn-ea"/>
          <a:cs typeface="+mn-cs"/>
        </a:defRPr>
      </a:lvl8pPr>
      <a:lvl9pPr marL="4870647" algn="l" defTabSz="1217663" rtl="0" eaLnBrk="1" latinLnBrk="0" hangingPunct="1">
        <a:defRPr sz="23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CF4CCA27-24D4-4F7C-B1B5-B5D9DB874B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4"/>
            <a:ext cx="16255999" cy="9144000"/>
          </a:xfrm>
          <a:prstGeom prst="rect">
            <a:avLst/>
          </a:prstGeom>
        </p:spPr>
      </p:pic>
      <p:sp>
        <p:nvSpPr>
          <p:cNvPr id="2" name="Title Placeholder 1"/>
          <p:cNvSpPr>
            <a:spLocks noGrp="1"/>
          </p:cNvSpPr>
          <p:nvPr>
            <p:ph type="title"/>
          </p:nvPr>
        </p:nvSpPr>
        <p:spPr>
          <a:xfrm>
            <a:off x="914399" y="1371601"/>
            <a:ext cx="14220000" cy="14097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14399" y="2781301"/>
            <a:ext cx="14220000" cy="4674299"/>
          </a:xfrm>
          <a:prstGeom prst="rect">
            <a:avLst/>
          </a:prstGeom>
        </p:spPr>
        <p:txBody>
          <a:bodyPr vert="horz" lIns="0" tIns="0" rIns="0" bIns="0" rtlCol="0">
            <a:noAutofit/>
          </a:bodyPr>
          <a:lstStyle/>
          <a:p>
            <a:pPr lvl="0"/>
            <a:r>
              <a:rPr lang="en-US" dirty="0"/>
              <a:t>Edit Master text styles</a:t>
            </a:r>
          </a:p>
          <a:p>
            <a:pPr lvl="1"/>
            <a:r>
              <a:rPr lang="en-US" dirty="0"/>
              <a:t>Body Text</a:t>
            </a:r>
          </a:p>
          <a:p>
            <a:pPr lvl="2"/>
            <a:r>
              <a:rPr lang="en-US" dirty="0"/>
              <a:t>Bullet 1</a:t>
            </a:r>
          </a:p>
          <a:p>
            <a:pPr lvl="3"/>
            <a:r>
              <a:rPr lang="en-US" dirty="0"/>
              <a:t>Bullet 2</a:t>
            </a:r>
          </a:p>
          <a:p>
            <a:pPr lvl="4"/>
            <a:r>
              <a:rPr lang="en-US" dirty="0"/>
              <a:t>Bullet 3</a:t>
            </a:r>
          </a:p>
          <a:p>
            <a:pPr lvl="5"/>
            <a:r>
              <a:rPr lang="en-US" dirty="0"/>
              <a:t>List 1</a:t>
            </a:r>
          </a:p>
          <a:p>
            <a:pPr lvl="6"/>
            <a:r>
              <a:rPr lang="en-US" dirty="0"/>
              <a:t>List 2</a:t>
            </a:r>
          </a:p>
          <a:p>
            <a:pPr lvl="7"/>
            <a:r>
              <a:rPr lang="en-US" dirty="0"/>
              <a:t>List 3</a:t>
            </a:r>
          </a:p>
          <a:p>
            <a:pPr lvl="8"/>
            <a:r>
              <a:rPr lang="en-US" dirty="0"/>
              <a:t>Body Text Indent</a:t>
            </a:r>
          </a:p>
        </p:txBody>
      </p:sp>
      <p:sp>
        <p:nvSpPr>
          <p:cNvPr id="4" name="Date Placeholder 3"/>
          <p:cNvSpPr>
            <a:spLocks noGrp="1"/>
          </p:cNvSpPr>
          <p:nvPr>
            <p:ph type="dt" sz="half" idx="2"/>
          </p:nvPr>
        </p:nvSpPr>
        <p:spPr>
          <a:xfrm>
            <a:off x="914399" y="8788400"/>
            <a:ext cx="3652957" cy="338669"/>
          </a:xfrm>
          <a:prstGeom prst="rect">
            <a:avLst/>
          </a:prstGeom>
        </p:spPr>
        <p:txBody>
          <a:bodyPr vert="horz" lIns="0" tIns="0" rIns="0" bIns="0" rtlCol="0" anchor="t" anchorCtr="0"/>
          <a:lstStyle>
            <a:lvl1pPr algn="l">
              <a:defRPr sz="1400">
                <a:solidFill>
                  <a:schemeClr val="bg1"/>
                </a:solidFill>
              </a:defRPr>
            </a:lvl1pPr>
          </a:lstStyle>
          <a:p>
            <a:fld id="{C77CC960-C990-4FDE-86F0-9E813652B12E}" type="datetimeFigureOut">
              <a:rPr lang="en-AU" smtClean="0"/>
              <a:pPr/>
              <a:t>18/06/2024</a:t>
            </a:fld>
            <a:endParaRPr lang="en-AU" dirty="0"/>
          </a:p>
        </p:txBody>
      </p:sp>
      <p:sp>
        <p:nvSpPr>
          <p:cNvPr id="5" name="Footer Placeholder 4"/>
          <p:cNvSpPr>
            <a:spLocks noGrp="1"/>
          </p:cNvSpPr>
          <p:nvPr>
            <p:ph type="ftr" sz="quarter" idx="3"/>
          </p:nvPr>
        </p:nvSpPr>
        <p:spPr>
          <a:xfrm>
            <a:off x="5377964" y="8788400"/>
            <a:ext cx="5479435" cy="338669"/>
          </a:xfrm>
          <a:prstGeom prst="rect">
            <a:avLst/>
          </a:prstGeom>
        </p:spPr>
        <p:txBody>
          <a:bodyPr vert="horz" lIns="0" tIns="0" rIns="0" bIns="0" rtlCol="0" anchor="t" anchorCtr="0"/>
          <a:lstStyle>
            <a:lvl1pPr algn="ctr">
              <a:defRPr sz="1400">
                <a:solidFill>
                  <a:schemeClr val="bg1"/>
                </a:solidFill>
              </a:defRPr>
            </a:lvl1pPr>
          </a:lstStyle>
          <a:p>
            <a:endParaRPr lang="en-AU" dirty="0"/>
          </a:p>
        </p:txBody>
      </p:sp>
      <p:sp>
        <p:nvSpPr>
          <p:cNvPr id="6" name="Slide Number Placeholder 5"/>
          <p:cNvSpPr>
            <a:spLocks noGrp="1"/>
          </p:cNvSpPr>
          <p:nvPr>
            <p:ph type="sldNum" sz="quarter" idx="4"/>
          </p:nvPr>
        </p:nvSpPr>
        <p:spPr>
          <a:xfrm>
            <a:off x="11481442" y="8788400"/>
            <a:ext cx="3652957" cy="338669"/>
          </a:xfrm>
          <a:prstGeom prst="rect">
            <a:avLst/>
          </a:prstGeom>
        </p:spPr>
        <p:txBody>
          <a:bodyPr vert="horz" lIns="0" tIns="0" rIns="0" bIns="0" rtlCol="0" anchor="t" anchorCtr="0"/>
          <a:lstStyle>
            <a:lvl1pPr algn="r">
              <a:defRPr sz="1400">
                <a:solidFill>
                  <a:schemeClr val="bg1"/>
                </a:solidFill>
              </a:defRPr>
            </a:lvl1pPr>
          </a:lstStyle>
          <a:p>
            <a:fld id="{284A07E2-E97A-42E4-8313-125419E51080}" type="slidenum">
              <a:rPr lang="en-AU" smtClean="0"/>
              <a:pPr/>
              <a:t>‹#›</a:t>
            </a:fld>
            <a:endParaRPr lang="en-AU"/>
          </a:p>
        </p:txBody>
      </p:sp>
    </p:spTree>
    <p:extLst>
      <p:ext uri="{BB962C8B-B14F-4D97-AF65-F5344CB8AC3E}">
        <p14:creationId xmlns:p14="http://schemas.microsoft.com/office/powerpoint/2010/main" val="2035221234"/>
      </p:ext>
    </p:extLst>
  </p:cSld>
  <p:clrMap bg1="lt1" tx1="dk1" bg2="lt2" tx2="dk2" accent1="accent1" accent2="accent2" accent3="accent3" accent4="accent4" accent5="accent5" accent6="accent6" hlink="hlink" folHlink="folHlink"/>
  <p:sldLayoutIdLst>
    <p:sldLayoutId id="2147483674" r:id="rId1"/>
    <p:sldLayoutId id="2147483694" r:id="rId2"/>
  </p:sldLayoutIdLst>
  <p:txStyles>
    <p:titleStyle>
      <a:lvl1pPr algn="l" defTabSz="1219170" rtl="0" eaLnBrk="1" latinLnBrk="0" hangingPunct="1">
        <a:lnSpc>
          <a:spcPct val="120000"/>
        </a:lnSpc>
        <a:spcBef>
          <a:spcPct val="0"/>
        </a:spcBef>
        <a:buNone/>
        <a:defRPr sz="5000" b="1" kern="1200">
          <a:solidFill>
            <a:schemeClr val="bg1"/>
          </a:solidFill>
          <a:latin typeface="+mj-lt"/>
          <a:ea typeface="+mj-ea"/>
          <a:cs typeface="+mj-cs"/>
        </a:defRPr>
      </a:lvl1pPr>
    </p:titleStyle>
    <p:bodyStyle>
      <a:lvl1pPr marL="0" indent="0" algn="l" defTabSz="1219170" rtl="0" eaLnBrk="1" latinLnBrk="0" hangingPunct="1">
        <a:lnSpc>
          <a:spcPct val="120000"/>
        </a:lnSpc>
        <a:spcBef>
          <a:spcPts val="0"/>
        </a:spcBef>
        <a:spcAft>
          <a:spcPts val="1100"/>
        </a:spcAft>
        <a:buFont typeface="Calibri" panose="020F0502020204030204" pitchFamily="34" charset="0"/>
        <a:buChar char="﻿"/>
        <a:defRPr sz="3000" b="1" kern="1200">
          <a:solidFill>
            <a:schemeClr val="bg1"/>
          </a:solidFill>
          <a:latin typeface="+mn-lt"/>
          <a:ea typeface="+mn-ea"/>
          <a:cs typeface="+mn-cs"/>
        </a:defRPr>
      </a:lvl1pPr>
      <a:lvl2pPr marL="0" indent="0" algn="l" defTabSz="1219170" rtl="0" eaLnBrk="1" latinLnBrk="0" hangingPunct="1">
        <a:lnSpc>
          <a:spcPct val="120000"/>
        </a:lnSpc>
        <a:spcBef>
          <a:spcPts val="0"/>
        </a:spcBef>
        <a:spcAft>
          <a:spcPts val="900"/>
        </a:spcAft>
        <a:buFont typeface="Calibri" panose="020F0502020204030204" pitchFamily="34" charset="0"/>
        <a:buChar char="﻿"/>
        <a:defRPr sz="3000" b="0" kern="1200">
          <a:solidFill>
            <a:schemeClr val="bg1"/>
          </a:solidFill>
          <a:latin typeface="+mn-lt"/>
          <a:ea typeface="+mn-ea"/>
          <a:cs typeface="+mn-cs"/>
        </a:defRPr>
      </a:lvl2pPr>
      <a:lvl3pPr marL="432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3pPr>
      <a:lvl4pPr marL="864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4pPr>
      <a:lvl5pPr marL="1296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5pPr>
      <a:lvl6pPr marL="432000" indent="-432000" algn="l" defTabSz="1219170" rtl="0" eaLnBrk="1" latinLnBrk="0" hangingPunct="1">
        <a:lnSpc>
          <a:spcPct val="120000"/>
        </a:lnSpc>
        <a:spcBef>
          <a:spcPts val="0"/>
        </a:spcBef>
        <a:spcAft>
          <a:spcPts val="900"/>
        </a:spcAft>
        <a:buFont typeface="+mj-lt"/>
        <a:buAutoNum type="arabicPeriod"/>
        <a:defRPr sz="3000" kern="1200">
          <a:solidFill>
            <a:schemeClr val="bg1"/>
          </a:solidFill>
          <a:latin typeface="+mn-lt"/>
          <a:ea typeface="+mn-ea"/>
          <a:cs typeface="+mn-cs"/>
        </a:defRPr>
      </a:lvl6pPr>
      <a:lvl7pPr marL="864000" indent="-432000" algn="l" defTabSz="1219170" rtl="0" eaLnBrk="1" latinLnBrk="0" hangingPunct="1">
        <a:lnSpc>
          <a:spcPct val="120000"/>
        </a:lnSpc>
        <a:spcBef>
          <a:spcPts val="0"/>
        </a:spcBef>
        <a:spcAft>
          <a:spcPts val="900"/>
        </a:spcAft>
        <a:buFont typeface="+mj-lt"/>
        <a:buAutoNum type="alphaLcPeriod"/>
        <a:defRPr sz="3000" kern="1200">
          <a:solidFill>
            <a:schemeClr val="bg1"/>
          </a:solidFill>
          <a:latin typeface="+mn-lt"/>
          <a:ea typeface="+mn-ea"/>
          <a:cs typeface="+mn-cs"/>
        </a:defRPr>
      </a:lvl7pPr>
      <a:lvl8pPr marL="1296000" indent="-432000" algn="l" defTabSz="1219170" rtl="0" eaLnBrk="1" latinLnBrk="0" hangingPunct="1">
        <a:lnSpc>
          <a:spcPct val="120000"/>
        </a:lnSpc>
        <a:spcBef>
          <a:spcPts val="0"/>
        </a:spcBef>
        <a:spcAft>
          <a:spcPts val="900"/>
        </a:spcAft>
        <a:buFont typeface="+mj-lt"/>
        <a:buAutoNum type="romanLcPeriod"/>
        <a:defRPr sz="3000" kern="1200">
          <a:solidFill>
            <a:schemeClr val="bg1"/>
          </a:solidFill>
          <a:latin typeface="+mn-lt"/>
          <a:ea typeface="+mn-ea"/>
          <a:cs typeface="+mn-cs"/>
        </a:defRPr>
      </a:lvl8pPr>
      <a:lvl9pPr marL="540000" indent="0" algn="l" defTabSz="1219170" rtl="0" eaLnBrk="1" latinLnBrk="0" hangingPunct="1">
        <a:lnSpc>
          <a:spcPct val="120000"/>
        </a:lnSpc>
        <a:spcBef>
          <a:spcPts val="0"/>
        </a:spcBef>
        <a:spcAft>
          <a:spcPts val="900"/>
        </a:spcAft>
        <a:buFont typeface="Calibri" panose="020F0502020204030204" pitchFamily="34" charset="0"/>
        <a:buChar char="﻿"/>
        <a:defRPr sz="3000" kern="1200">
          <a:solidFill>
            <a:schemeClr val="bg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64765-A2AB-40EC-AA6C-DE13479D6694}"/>
              </a:ext>
            </a:extLst>
          </p:cNvPr>
          <p:cNvSpPr/>
          <p:nvPr userDrawn="1"/>
        </p:nvSpPr>
        <p:spPr>
          <a:xfrm>
            <a:off x="-1" y="-2"/>
            <a:ext cx="16235363" cy="914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Placeholder 1"/>
          <p:cNvSpPr>
            <a:spLocks noGrp="1"/>
          </p:cNvSpPr>
          <p:nvPr>
            <p:ph type="title"/>
          </p:nvPr>
        </p:nvSpPr>
        <p:spPr>
          <a:xfrm>
            <a:off x="914399" y="1371601"/>
            <a:ext cx="14220000" cy="14097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14399" y="2781301"/>
            <a:ext cx="14220000" cy="4674299"/>
          </a:xfrm>
          <a:prstGeom prst="rect">
            <a:avLst/>
          </a:prstGeom>
        </p:spPr>
        <p:txBody>
          <a:bodyPr vert="horz" lIns="0" tIns="0" rIns="0" bIns="0" rtlCol="0">
            <a:noAutofit/>
          </a:bodyPr>
          <a:lstStyle/>
          <a:p>
            <a:pPr lvl="0"/>
            <a:r>
              <a:rPr lang="en-US" dirty="0"/>
              <a:t>Edit Master text styles</a:t>
            </a:r>
          </a:p>
          <a:p>
            <a:pPr lvl="1"/>
            <a:r>
              <a:rPr lang="en-US" dirty="0"/>
              <a:t>Body Text</a:t>
            </a:r>
          </a:p>
          <a:p>
            <a:pPr lvl="2"/>
            <a:r>
              <a:rPr lang="en-US" dirty="0"/>
              <a:t>Bullet 1</a:t>
            </a:r>
          </a:p>
          <a:p>
            <a:pPr lvl="3"/>
            <a:r>
              <a:rPr lang="en-US" dirty="0"/>
              <a:t>Bullet 2</a:t>
            </a:r>
          </a:p>
          <a:p>
            <a:pPr lvl="4"/>
            <a:r>
              <a:rPr lang="en-US" dirty="0"/>
              <a:t>Bullet 3</a:t>
            </a:r>
          </a:p>
          <a:p>
            <a:pPr lvl="5"/>
            <a:r>
              <a:rPr lang="en-US" dirty="0"/>
              <a:t>List 1</a:t>
            </a:r>
          </a:p>
          <a:p>
            <a:pPr lvl="6"/>
            <a:r>
              <a:rPr lang="en-US" dirty="0"/>
              <a:t>List 2</a:t>
            </a:r>
          </a:p>
          <a:p>
            <a:pPr lvl="7"/>
            <a:r>
              <a:rPr lang="en-US" dirty="0"/>
              <a:t>List 3</a:t>
            </a:r>
          </a:p>
          <a:p>
            <a:pPr lvl="8"/>
            <a:r>
              <a:rPr lang="en-US" dirty="0"/>
              <a:t>Body Text Indent</a:t>
            </a:r>
          </a:p>
        </p:txBody>
      </p:sp>
    </p:spTree>
    <p:extLst>
      <p:ext uri="{BB962C8B-B14F-4D97-AF65-F5344CB8AC3E}">
        <p14:creationId xmlns:p14="http://schemas.microsoft.com/office/powerpoint/2010/main" val="1997538943"/>
      </p:ext>
    </p:extLst>
  </p:cSld>
  <p:clrMap bg1="lt1" tx1="dk1" bg2="lt2" tx2="dk2" accent1="accent1" accent2="accent2" accent3="accent3" accent4="accent4" accent5="accent5" accent6="accent6" hlink="hlink" folHlink="folHlink"/>
  <p:sldLayoutIdLst>
    <p:sldLayoutId id="2147483686" r:id="rId1"/>
    <p:sldLayoutId id="2147483685" r:id="rId2"/>
    <p:sldLayoutId id="2147483688" r:id="rId3"/>
    <p:sldLayoutId id="2147483689"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l" defTabSz="1219170" rtl="0" eaLnBrk="1" latinLnBrk="0" hangingPunct="1">
        <a:lnSpc>
          <a:spcPct val="120000"/>
        </a:lnSpc>
        <a:spcBef>
          <a:spcPct val="0"/>
        </a:spcBef>
        <a:buNone/>
        <a:defRPr sz="5000" b="1" kern="1200">
          <a:solidFill>
            <a:schemeClr val="bg1"/>
          </a:solidFill>
          <a:latin typeface="+mj-lt"/>
          <a:ea typeface="+mj-ea"/>
          <a:cs typeface="+mj-cs"/>
        </a:defRPr>
      </a:lvl1pPr>
    </p:titleStyle>
    <p:bodyStyle>
      <a:lvl1pPr marL="0" indent="0" algn="l" defTabSz="1219170" rtl="0" eaLnBrk="1" latinLnBrk="0" hangingPunct="1">
        <a:lnSpc>
          <a:spcPct val="120000"/>
        </a:lnSpc>
        <a:spcBef>
          <a:spcPts val="0"/>
        </a:spcBef>
        <a:spcAft>
          <a:spcPts val="1100"/>
        </a:spcAft>
        <a:buFont typeface="Calibri" panose="020F0502020204030204" pitchFamily="34" charset="0"/>
        <a:buChar char="﻿"/>
        <a:defRPr sz="3000" b="1" kern="1200">
          <a:solidFill>
            <a:schemeClr val="bg1"/>
          </a:solidFill>
          <a:latin typeface="+mn-lt"/>
          <a:ea typeface="+mn-ea"/>
          <a:cs typeface="+mn-cs"/>
        </a:defRPr>
      </a:lvl1pPr>
      <a:lvl2pPr marL="0" indent="0" algn="l" defTabSz="1219170" rtl="0" eaLnBrk="1" latinLnBrk="0" hangingPunct="1">
        <a:lnSpc>
          <a:spcPct val="120000"/>
        </a:lnSpc>
        <a:spcBef>
          <a:spcPts val="0"/>
        </a:spcBef>
        <a:spcAft>
          <a:spcPts val="900"/>
        </a:spcAft>
        <a:buFont typeface="Calibri" panose="020F0502020204030204" pitchFamily="34" charset="0"/>
        <a:buChar char="﻿"/>
        <a:defRPr sz="3000" b="0" kern="1200">
          <a:solidFill>
            <a:schemeClr val="bg1"/>
          </a:solidFill>
          <a:latin typeface="+mn-lt"/>
          <a:ea typeface="+mn-ea"/>
          <a:cs typeface="+mn-cs"/>
        </a:defRPr>
      </a:lvl2pPr>
      <a:lvl3pPr marL="432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3pPr>
      <a:lvl4pPr marL="864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4pPr>
      <a:lvl5pPr marL="1296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5pPr>
      <a:lvl6pPr marL="432000" indent="-432000" algn="l" defTabSz="1219170" rtl="0" eaLnBrk="1" latinLnBrk="0" hangingPunct="1">
        <a:lnSpc>
          <a:spcPct val="120000"/>
        </a:lnSpc>
        <a:spcBef>
          <a:spcPts val="0"/>
        </a:spcBef>
        <a:spcAft>
          <a:spcPts val="900"/>
        </a:spcAft>
        <a:buFont typeface="+mj-lt"/>
        <a:buAutoNum type="arabicPeriod"/>
        <a:defRPr sz="3000" kern="1200">
          <a:solidFill>
            <a:schemeClr val="bg1"/>
          </a:solidFill>
          <a:latin typeface="+mn-lt"/>
          <a:ea typeface="+mn-ea"/>
          <a:cs typeface="+mn-cs"/>
        </a:defRPr>
      </a:lvl6pPr>
      <a:lvl7pPr marL="864000" indent="-432000" algn="l" defTabSz="1219170" rtl="0" eaLnBrk="1" latinLnBrk="0" hangingPunct="1">
        <a:lnSpc>
          <a:spcPct val="120000"/>
        </a:lnSpc>
        <a:spcBef>
          <a:spcPts val="0"/>
        </a:spcBef>
        <a:spcAft>
          <a:spcPts val="900"/>
        </a:spcAft>
        <a:buFont typeface="+mj-lt"/>
        <a:buAutoNum type="alphaLcPeriod"/>
        <a:defRPr sz="3000" kern="1200">
          <a:solidFill>
            <a:schemeClr val="bg1"/>
          </a:solidFill>
          <a:latin typeface="+mn-lt"/>
          <a:ea typeface="+mn-ea"/>
          <a:cs typeface="+mn-cs"/>
        </a:defRPr>
      </a:lvl7pPr>
      <a:lvl8pPr marL="1296000" indent="-432000" algn="l" defTabSz="1219170" rtl="0" eaLnBrk="1" latinLnBrk="0" hangingPunct="1">
        <a:lnSpc>
          <a:spcPct val="120000"/>
        </a:lnSpc>
        <a:spcBef>
          <a:spcPts val="0"/>
        </a:spcBef>
        <a:spcAft>
          <a:spcPts val="900"/>
        </a:spcAft>
        <a:buFont typeface="+mj-lt"/>
        <a:buAutoNum type="romanLcPeriod"/>
        <a:defRPr sz="3000" kern="1200">
          <a:solidFill>
            <a:schemeClr val="bg1"/>
          </a:solidFill>
          <a:latin typeface="+mn-lt"/>
          <a:ea typeface="+mn-ea"/>
          <a:cs typeface="+mn-cs"/>
        </a:defRPr>
      </a:lvl8pPr>
      <a:lvl9pPr marL="540000" indent="0" algn="l" defTabSz="1219170" rtl="0" eaLnBrk="1" latinLnBrk="0" hangingPunct="1">
        <a:lnSpc>
          <a:spcPct val="120000"/>
        </a:lnSpc>
        <a:spcBef>
          <a:spcPts val="0"/>
        </a:spcBef>
        <a:spcAft>
          <a:spcPts val="900"/>
        </a:spcAft>
        <a:buFont typeface="Calibri" panose="020F0502020204030204" pitchFamily="34" charset="0"/>
        <a:buChar char="﻿"/>
        <a:defRPr sz="3000" kern="1200">
          <a:solidFill>
            <a:schemeClr val="bg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64765-A2AB-40EC-AA6C-DE13479D6694}"/>
              </a:ext>
            </a:extLst>
          </p:cNvPr>
          <p:cNvSpPr/>
          <p:nvPr userDrawn="1"/>
        </p:nvSpPr>
        <p:spPr>
          <a:xfrm>
            <a:off x="-1" y="-2"/>
            <a:ext cx="16235363" cy="914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Placeholder 1"/>
          <p:cNvSpPr>
            <a:spLocks noGrp="1"/>
          </p:cNvSpPr>
          <p:nvPr>
            <p:ph type="title"/>
          </p:nvPr>
        </p:nvSpPr>
        <p:spPr>
          <a:xfrm>
            <a:off x="914399" y="1371601"/>
            <a:ext cx="14220000" cy="14097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14399" y="2781301"/>
            <a:ext cx="14220000" cy="4674299"/>
          </a:xfrm>
          <a:prstGeom prst="rect">
            <a:avLst/>
          </a:prstGeom>
        </p:spPr>
        <p:txBody>
          <a:bodyPr vert="horz" lIns="0" tIns="0" rIns="0" bIns="0" rtlCol="0">
            <a:noAutofit/>
          </a:bodyPr>
          <a:lstStyle/>
          <a:p>
            <a:pPr lvl="0"/>
            <a:r>
              <a:rPr lang="en-US" dirty="0"/>
              <a:t>Edit Master text styles</a:t>
            </a:r>
          </a:p>
          <a:p>
            <a:pPr lvl="1"/>
            <a:r>
              <a:rPr lang="en-US" dirty="0"/>
              <a:t>Body Text</a:t>
            </a:r>
          </a:p>
          <a:p>
            <a:pPr lvl="2"/>
            <a:r>
              <a:rPr lang="en-US" dirty="0"/>
              <a:t>Bullet 1</a:t>
            </a:r>
          </a:p>
          <a:p>
            <a:pPr lvl="3"/>
            <a:r>
              <a:rPr lang="en-US" dirty="0"/>
              <a:t>Bullet 2</a:t>
            </a:r>
          </a:p>
          <a:p>
            <a:pPr lvl="4"/>
            <a:r>
              <a:rPr lang="en-US" dirty="0"/>
              <a:t>Bullet 3</a:t>
            </a:r>
          </a:p>
          <a:p>
            <a:pPr lvl="5"/>
            <a:r>
              <a:rPr lang="en-US" dirty="0"/>
              <a:t>List 1</a:t>
            </a:r>
          </a:p>
          <a:p>
            <a:pPr lvl="6"/>
            <a:r>
              <a:rPr lang="en-US" dirty="0"/>
              <a:t>List 2</a:t>
            </a:r>
          </a:p>
          <a:p>
            <a:pPr lvl="7"/>
            <a:r>
              <a:rPr lang="en-US" dirty="0"/>
              <a:t>List 3</a:t>
            </a:r>
          </a:p>
          <a:p>
            <a:pPr lvl="8"/>
            <a:r>
              <a:rPr lang="en-US" dirty="0"/>
              <a:t>Body Text Indent</a:t>
            </a:r>
          </a:p>
        </p:txBody>
      </p:sp>
      <p:sp>
        <p:nvSpPr>
          <p:cNvPr id="4" name="Date Placeholder 3"/>
          <p:cNvSpPr>
            <a:spLocks noGrp="1"/>
          </p:cNvSpPr>
          <p:nvPr>
            <p:ph type="dt" sz="half" idx="2"/>
          </p:nvPr>
        </p:nvSpPr>
        <p:spPr>
          <a:xfrm>
            <a:off x="914399" y="8788400"/>
            <a:ext cx="3652957" cy="338669"/>
          </a:xfrm>
          <a:prstGeom prst="rect">
            <a:avLst/>
          </a:prstGeom>
        </p:spPr>
        <p:txBody>
          <a:bodyPr vert="horz" lIns="0" tIns="0" rIns="0" bIns="0" rtlCol="0" anchor="t" anchorCtr="0"/>
          <a:lstStyle>
            <a:lvl1pPr algn="l">
              <a:defRPr sz="1400">
                <a:solidFill>
                  <a:schemeClr val="bg1"/>
                </a:solidFill>
              </a:defRPr>
            </a:lvl1pPr>
          </a:lstStyle>
          <a:p>
            <a:fld id="{C77CC960-C990-4FDE-86F0-9E813652B12E}" type="datetimeFigureOut">
              <a:rPr lang="en-AU" smtClean="0"/>
              <a:pPr/>
              <a:t>18/06/2024</a:t>
            </a:fld>
            <a:endParaRPr lang="en-AU" dirty="0"/>
          </a:p>
        </p:txBody>
      </p:sp>
      <p:sp>
        <p:nvSpPr>
          <p:cNvPr id="5" name="Footer Placeholder 4"/>
          <p:cNvSpPr>
            <a:spLocks noGrp="1"/>
          </p:cNvSpPr>
          <p:nvPr>
            <p:ph type="ftr" sz="quarter" idx="3"/>
          </p:nvPr>
        </p:nvSpPr>
        <p:spPr>
          <a:xfrm>
            <a:off x="5377964" y="8788400"/>
            <a:ext cx="5479435" cy="338669"/>
          </a:xfrm>
          <a:prstGeom prst="rect">
            <a:avLst/>
          </a:prstGeom>
        </p:spPr>
        <p:txBody>
          <a:bodyPr vert="horz" lIns="0" tIns="0" rIns="0" bIns="0" rtlCol="0" anchor="t" anchorCtr="0"/>
          <a:lstStyle>
            <a:lvl1pPr algn="ctr">
              <a:defRPr sz="1400">
                <a:solidFill>
                  <a:schemeClr val="bg1"/>
                </a:solidFill>
              </a:defRPr>
            </a:lvl1pPr>
          </a:lstStyle>
          <a:p>
            <a:endParaRPr lang="en-AU" dirty="0"/>
          </a:p>
        </p:txBody>
      </p:sp>
      <p:sp>
        <p:nvSpPr>
          <p:cNvPr id="6" name="Slide Number Placeholder 5"/>
          <p:cNvSpPr>
            <a:spLocks noGrp="1"/>
          </p:cNvSpPr>
          <p:nvPr>
            <p:ph type="sldNum" sz="quarter" idx="4"/>
          </p:nvPr>
        </p:nvSpPr>
        <p:spPr>
          <a:xfrm>
            <a:off x="11481442" y="8788400"/>
            <a:ext cx="3652957" cy="338669"/>
          </a:xfrm>
          <a:prstGeom prst="rect">
            <a:avLst/>
          </a:prstGeom>
        </p:spPr>
        <p:txBody>
          <a:bodyPr vert="horz" lIns="0" tIns="0" rIns="0" bIns="0" rtlCol="0" anchor="t" anchorCtr="0"/>
          <a:lstStyle>
            <a:lvl1pPr algn="r">
              <a:defRPr sz="1400">
                <a:solidFill>
                  <a:schemeClr val="bg1"/>
                </a:solidFill>
              </a:defRPr>
            </a:lvl1pPr>
          </a:lstStyle>
          <a:p>
            <a:fld id="{284A07E2-E97A-42E4-8313-125419E51080}" type="slidenum">
              <a:rPr lang="en-AU" smtClean="0"/>
              <a:pPr/>
              <a:t>‹#›</a:t>
            </a:fld>
            <a:endParaRPr lang="en-AU"/>
          </a:p>
        </p:txBody>
      </p:sp>
    </p:spTree>
    <p:extLst>
      <p:ext uri="{BB962C8B-B14F-4D97-AF65-F5344CB8AC3E}">
        <p14:creationId xmlns:p14="http://schemas.microsoft.com/office/powerpoint/2010/main" val="24879897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2" r:id="rId3"/>
    <p:sldLayoutId id="2147483695" r:id="rId4"/>
    <p:sldLayoutId id="2147483693" r:id="rId5"/>
  </p:sldLayoutIdLst>
  <p:txStyles>
    <p:titleStyle>
      <a:lvl1pPr algn="l" defTabSz="1219170" rtl="0" eaLnBrk="1" latinLnBrk="0" hangingPunct="1">
        <a:lnSpc>
          <a:spcPct val="120000"/>
        </a:lnSpc>
        <a:spcBef>
          <a:spcPct val="0"/>
        </a:spcBef>
        <a:buNone/>
        <a:defRPr sz="5000" b="1" kern="1200">
          <a:solidFill>
            <a:schemeClr val="bg1"/>
          </a:solidFill>
          <a:latin typeface="+mj-lt"/>
          <a:ea typeface="+mj-ea"/>
          <a:cs typeface="+mj-cs"/>
        </a:defRPr>
      </a:lvl1pPr>
    </p:titleStyle>
    <p:bodyStyle>
      <a:lvl1pPr marL="0" indent="0" algn="l" defTabSz="1219170" rtl="0" eaLnBrk="1" latinLnBrk="0" hangingPunct="1">
        <a:lnSpc>
          <a:spcPct val="120000"/>
        </a:lnSpc>
        <a:spcBef>
          <a:spcPts val="0"/>
        </a:spcBef>
        <a:spcAft>
          <a:spcPts val="1800"/>
        </a:spcAft>
        <a:buFont typeface="Calibri" panose="020F0502020204030204" pitchFamily="34" charset="0"/>
        <a:buChar char="﻿"/>
        <a:defRPr sz="3000" b="1" kern="1200">
          <a:solidFill>
            <a:schemeClr val="bg1"/>
          </a:solidFill>
          <a:latin typeface="+mn-lt"/>
          <a:ea typeface="+mn-ea"/>
          <a:cs typeface="+mn-cs"/>
        </a:defRPr>
      </a:lvl1pPr>
      <a:lvl2pPr marL="0" indent="0" algn="l" defTabSz="1219170" rtl="0" eaLnBrk="1" latinLnBrk="0" hangingPunct="1">
        <a:lnSpc>
          <a:spcPct val="120000"/>
        </a:lnSpc>
        <a:spcBef>
          <a:spcPts val="0"/>
        </a:spcBef>
        <a:spcAft>
          <a:spcPts val="1800"/>
        </a:spcAft>
        <a:buFont typeface="Calibri" panose="020F0502020204030204" pitchFamily="34" charset="0"/>
        <a:buChar char="﻿"/>
        <a:defRPr sz="3000" b="0" kern="1200">
          <a:solidFill>
            <a:schemeClr val="bg1"/>
          </a:solidFill>
          <a:latin typeface="+mn-lt"/>
          <a:ea typeface="+mn-ea"/>
          <a:cs typeface="+mn-cs"/>
        </a:defRPr>
      </a:lvl2pPr>
      <a:lvl3pPr marL="432000" indent="-432000" algn="l" defTabSz="1219170" rtl="0" eaLnBrk="1" latinLnBrk="0" hangingPunct="1">
        <a:lnSpc>
          <a:spcPct val="120000"/>
        </a:lnSpc>
        <a:spcBef>
          <a:spcPts val="0"/>
        </a:spcBef>
        <a:spcAft>
          <a:spcPts val="1800"/>
        </a:spcAft>
        <a:buFont typeface="Arial" panose="020B0604020202020204" pitchFamily="34" charset="0"/>
        <a:buChar char="•"/>
        <a:defRPr sz="3000" kern="1200">
          <a:solidFill>
            <a:schemeClr val="bg1"/>
          </a:solidFill>
          <a:latin typeface="+mn-lt"/>
          <a:ea typeface="+mn-ea"/>
          <a:cs typeface="+mn-cs"/>
        </a:defRPr>
      </a:lvl3pPr>
      <a:lvl4pPr marL="864000" indent="-432000" algn="l" defTabSz="1219170" rtl="0" eaLnBrk="1" latinLnBrk="0" hangingPunct="1">
        <a:lnSpc>
          <a:spcPct val="120000"/>
        </a:lnSpc>
        <a:spcBef>
          <a:spcPts val="0"/>
        </a:spcBef>
        <a:spcAft>
          <a:spcPts val="1800"/>
        </a:spcAft>
        <a:buFont typeface="Arial" panose="020B0604020202020204" pitchFamily="34" charset="0"/>
        <a:buChar char="•"/>
        <a:defRPr sz="3000" kern="1200">
          <a:solidFill>
            <a:schemeClr val="bg1"/>
          </a:solidFill>
          <a:latin typeface="+mn-lt"/>
          <a:ea typeface="+mn-ea"/>
          <a:cs typeface="+mn-cs"/>
        </a:defRPr>
      </a:lvl4pPr>
      <a:lvl5pPr marL="1296000" indent="-432000" algn="l" defTabSz="1219170" rtl="0" eaLnBrk="1" latinLnBrk="0" hangingPunct="1">
        <a:lnSpc>
          <a:spcPct val="120000"/>
        </a:lnSpc>
        <a:spcBef>
          <a:spcPts val="0"/>
        </a:spcBef>
        <a:spcAft>
          <a:spcPts val="1800"/>
        </a:spcAft>
        <a:buFont typeface="Arial" panose="020B0604020202020204" pitchFamily="34" charset="0"/>
        <a:buChar char="•"/>
        <a:defRPr sz="3000" kern="1200">
          <a:solidFill>
            <a:schemeClr val="bg1"/>
          </a:solidFill>
          <a:latin typeface="+mn-lt"/>
          <a:ea typeface="+mn-ea"/>
          <a:cs typeface="+mn-cs"/>
        </a:defRPr>
      </a:lvl5pPr>
      <a:lvl6pPr marL="432000" indent="-432000" algn="l" defTabSz="1219170" rtl="0" eaLnBrk="1" latinLnBrk="0" hangingPunct="1">
        <a:lnSpc>
          <a:spcPct val="120000"/>
        </a:lnSpc>
        <a:spcBef>
          <a:spcPts val="0"/>
        </a:spcBef>
        <a:spcAft>
          <a:spcPts val="1800"/>
        </a:spcAft>
        <a:buFont typeface="+mj-lt"/>
        <a:buAutoNum type="arabicPeriod"/>
        <a:defRPr sz="3000" kern="1200">
          <a:solidFill>
            <a:schemeClr val="bg1"/>
          </a:solidFill>
          <a:latin typeface="+mn-lt"/>
          <a:ea typeface="+mn-ea"/>
          <a:cs typeface="+mn-cs"/>
        </a:defRPr>
      </a:lvl6pPr>
      <a:lvl7pPr marL="864000" indent="-432000" algn="l" defTabSz="1219170" rtl="0" eaLnBrk="1" latinLnBrk="0" hangingPunct="1">
        <a:lnSpc>
          <a:spcPct val="120000"/>
        </a:lnSpc>
        <a:spcBef>
          <a:spcPts val="0"/>
        </a:spcBef>
        <a:spcAft>
          <a:spcPts val="1800"/>
        </a:spcAft>
        <a:buFont typeface="+mj-lt"/>
        <a:buAutoNum type="alphaLcPeriod"/>
        <a:defRPr sz="3000" kern="1200">
          <a:solidFill>
            <a:schemeClr val="bg1"/>
          </a:solidFill>
          <a:latin typeface="+mn-lt"/>
          <a:ea typeface="+mn-ea"/>
          <a:cs typeface="+mn-cs"/>
        </a:defRPr>
      </a:lvl7pPr>
      <a:lvl8pPr marL="1296000" indent="-432000" algn="l" defTabSz="1219170" rtl="0" eaLnBrk="1" latinLnBrk="0" hangingPunct="1">
        <a:lnSpc>
          <a:spcPct val="120000"/>
        </a:lnSpc>
        <a:spcBef>
          <a:spcPts val="0"/>
        </a:spcBef>
        <a:spcAft>
          <a:spcPts val="1800"/>
        </a:spcAft>
        <a:buFont typeface="+mj-lt"/>
        <a:buAutoNum type="romanLcPeriod"/>
        <a:defRPr sz="3000" kern="1200">
          <a:solidFill>
            <a:schemeClr val="bg1"/>
          </a:solidFill>
          <a:latin typeface="+mn-lt"/>
          <a:ea typeface="+mn-ea"/>
          <a:cs typeface="+mn-cs"/>
        </a:defRPr>
      </a:lvl8pPr>
      <a:lvl9pPr marL="540000" indent="0" algn="l" defTabSz="1219170" rtl="0" eaLnBrk="1" latinLnBrk="0" hangingPunct="1">
        <a:lnSpc>
          <a:spcPct val="120000"/>
        </a:lnSpc>
        <a:spcBef>
          <a:spcPts val="0"/>
        </a:spcBef>
        <a:spcAft>
          <a:spcPts val="1800"/>
        </a:spcAft>
        <a:buFont typeface="Calibri" panose="020F0502020204030204" pitchFamily="34" charset="0"/>
        <a:buChar char="﻿"/>
        <a:defRPr sz="3000" kern="1200">
          <a:solidFill>
            <a:schemeClr val="bg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dgJPxobdKos" TargetMode="External"/><Relationship Id="rId3" Type="http://schemas.openxmlformats.org/officeDocument/2006/relationships/diagramLayout" Target="../diagrams/layout1.xml"/><Relationship Id="rId7" Type="http://schemas.openxmlformats.org/officeDocument/2006/relationships/hyperlink" Target="https://www.fearlessculture.design/blog-posts/the-culture-design-canvas"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mailto:hrorgperf@adelaide.edu.a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2.xml"/><Relationship Id="rId7" Type="http://schemas.openxmlformats.org/officeDocument/2006/relationships/image" Target="../media/image29.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790D-87D4-9912-341C-0FC52C9492CB}"/>
              </a:ext>
            </a:extLst>
          </p:cNvPr>
          <p:cNvSpPr>
            <a:spLocks noGrp="1"/>
          </p:cNvSpPr>
          <p:nvPr>
            <p:ph type="ctrTitle"/>
          </p:nvPr>
        </p:nvSpPr>
        <p:spPr>
          <a:xfrm>
            <a:off x="662400" y="4732366"/>
            <a:ext cx="7732520" cy="1620000"/>
          </a:xfrm>
        </p:spPr>
        <p:txBody>
          <a:bodyPr anchor="t">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pPr>
              <a:lnSpc>
                <a:spcPct val="110000"/>
              </a:lnSpc>
            </a:pPr>
            <a:r>
              <a:rPr lang="en-AU" sz="5000" dirty="0">
                <a:solidFill>
                  <a:schemeClr val="bg1"/>
                </a:solidFill>
              </a:rPr>
              <a:t>[</a:t>
            </a:r>
            <a:r>
              <a:rPr lang="en-AU" sz="5000" i="1" dirty="0">
                <a:solidFill>
                  <a:schemeClr val="bg1"/>
                </a:solidFill>
              </a:rPr>
              <a:t>Team name</a:t>
            </a:r>
            <a:r>
              <a:rPr lang="en-AU" sz="5000">
                <a:solidFill>
                  <a:schemeClr val="bg1"/>
                </a:solidFill>
              </a:rPr>
              <a:t>] Team Ways of Working</a:t>
            </a:r>
            <a:endParaRPr lang="en-AU" sz="5000" dirty="0">
              <a:solidFill>
                <a:schemeClr val="bg1"/>
              </a:solidFill>
            </a:endParaRPr>
          </a:p>
        </p:txBody>
      </p:sp>
      <p:sp>
        <p:nvSpPr>
          <p:cNvPr id="12" name="Subtitle 2">
            <a:extLst>
              <a:ext uri="{FF2B5EF4-FFF2-40B4-BE49-F238E27FC236}">
                <a16:creationId xmlns:a16="http://schemas.microsoft.com/office/drawing/2014/main" id="{204B3F30-BB41-C57D-56A5-A6063B6DF68A}"/>
              </a:ext>
            </a:extLst>
          </p:cNvPr>
          <p:cNvSpPr>
            <a:spLocks noGrp="1"/>
          </p:cNvSpPr>
          <p:nvPr>
            <p:ph type="subTitle" idx="1"/>
          </p:nvPr>
        </p:nvSpPr>
        <p:spPr>
          <a:xfrm>
            <a:off x="662400" y="6820367"/>
            <a:ext cx="7203282" cy="1260300"/>
          </a:xfrm>
        </p:spPr>
        <p:txBody>
          <a:bodyPr/>
          <a:lstStyle/>
          <a:p>
            <a:r>
              <a:rPr lang="en-US" dirty="0"/>
              <a:t>[</a:t>
            </a:r>
            <a:r>
              <a:rPr lang="en-US" i="1" dirty="0"/>
              <a:t>Date</a:t>
            </a:r>
            <a:r>
              <a:rPr lang="en-US" dirty="0"/>
              <a:t>]</a:t>
            </a:r>
          </a:p>
        </p:txBody>
      </p:sp>
    </p:spTree>
    <p:extLst>
      <p:ext uri="{BB962C8B-B14F-4D97-AF65-F5344CB8AC3E}">
        <p14:creationId xmlns:p14="http://schemas.microsoft.com/office/powerpoint/2010/main" val="76948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A374-1648-8341-D7C9-1B9FC5986057}"/>
              </a:ext>
            </a:extLst>
          </p:cNvPr>
          <p:cNvSpPr>
            <a:spLocks noGrp="1"/>
          </p:cNvSpPr>
          <p:nvPr>
            <p:ph type="title"/>
          </p:nvPr>
        </p:nvSpPr>
        <p:spPr>
          <a:xfrm>
            <a:off x="618522" y="247833"/>
            <a:ext cx="14219999" cy="140791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Rituals</a:t>
            </a:r>
          </a:p>
        </p:txBody>
      </p:sp>
      <p:sp>
        <p:nvSpPr>
          <p:cNvPr id="3" name="Content Placeholder 2">
            <a:extLst>
              <a:ext uri="{FF2B5EF4-FFF2-40B4-BE49-F238E27FC236}">
                <a16:creationId xmlns:a16="http://schemas.microsoft.com/office/drawing/2014/main" id="{F1F36D77-FF65-2BE4-BB35-113690860D8F}"/>
              </a:ext>
            </a:extLst>
          </p:cNvPr>
          <p:cNvSpPr>
            <a:spLocks noGrp="1"/>
          </p:cNvSpPr>
          <p:nvPr>
            <p:ph idx="1"/>
          </p:nvPr>
        </p:nvSpPr>
        <p:spPr>
          <a:xfrm>
            <a:off x="613017" y="1374612"/>
            <a:ext cx="9954518"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i="1" dirty="0"/>
              <a:t>What are our unique ways of starting, managing and celebrating projects?</a:t>
            </a:r>
          </a:p>
        </p:txBody>
      </p:sp>
      <p:pic>
        <p:nvPicPr>
          <p:cNvPr id="5" name="Graphic 4" descr="Arrow circle with solid fill">
            <a:extLst>
              <a:ext uri="{FF2B5EF4-FFF2-40B4-BE49-F238E27FC236}">
                <a16:creationId xmlns:a16="http://schemas.microsoft.com/office/drawing/2014/main" id="{EA50C345-C2A2-BC89-6FAA-88D76CD0E5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8412" y="2684639"/>
            <a:ext cx="4506187" cy="4506187"/>
          </a:xfrm>
          <a:prstGeom prst="rect">
            <a:avLst/>
          </a:prstGeom>
        </p:spPr>
      </p:pic>
    </p:spTree>
    <p:extLst>
      <p:ext uri="{BB962C8B-B14F-4D97-AF65-F5344CB8AC3E}">
        <p14:creationId xmlns:p14="http://schemas.microsoft.com/office/powerpoint/2010/main" val="331430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3E38-14F5-6FAA-F0AA-7B2FF468E70E}"/>
              </a:ext>
            </a:extLst>
          </p:cNvPr>
          <p:cNvSpPr>
            <a:spLocks noGrp="1"/>
          </p:cNvSpPr>
          <p:nvPr>
            <p:ph type="title"/>
          </p:nvPr>
        </p:nvSpPr>
        <p:spPr>
          <a:xfrm>
            <a:off x="698182" y="180773"/>
            <a:ext cx="14219999" cy="140791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Feedback</a:t>
            </a:r>
          </a:p>
        </p:txBody>
      </p:sp>
      <p:sp>
        <p:nvSpPr>
          <p:cNvPr id="3" name="Content Placeholder 2">
            <a:extLst>
              <a:ext uri="{FF2B5EF4-FFF2-40B4-BE49-F238E27FC236}">
                <a16:creationId xmlns:a16="http://schemas.microsoft.com/office/drawing/2014/main" id="{0B696DF7-166C-DAF3-5A28-ADA6F8863493}"/>
              </a:ext>
            </a:extLst>
          </p:cNvPr>
          <p:cNvSpPr>
            <a:spLocks noGrp="1"/>
          </p:cNvSpPr>
          <p:nvPr>
            <p:ph idx="1"/>
          </p:nvPr>
        </p:nvSpPr>
        <p:spPr>
          <a:xfrm>
            <a:off x="6246058" y="1099506"/>
            <a:ext cx="9040567"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i="1" dirty="0"/>
              <a:t>How do we help each other grow?</a:t>
            </a:r>
          </a:p>
        </p:txBody>
      </p:sp>
      <p:pic>
        <p:nvPicPr>
          <p:cNvPr id="5" name="Graphic 4" descr="Chat with solid fill">
            <a:extLst>
              <a:ext uri="{FF2B5EF4-FFF2-40B4-BE49-F238E27FC236}">
                <a16:creationId xmlns:a16="http://schemas.microsoft.com/office/drawing/2014/main" id="{4A6B2337-379A-E50D-DF78-238B071493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971" y="684164"/>
            <a:ext cx="4506187" cy="4506187"/>
          </a:xfrm>
          <a:prstGeom prst="rect">
            <a:avLst/>
          </a:prstGeom>
        </p:spPr>
      </p:pic>
    </p:spTree>
    <p:extLst>
      <p:ext uri="{BB962C8B-B14F-4D97-AF65-F5344CB8AC3E}">
        <p14:creationId xmlns:p14="http://schemas.microsoft.com/office/powerpoint/2010/main" val="142880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2CE9-3FAA-59B9-8E45-DCBF8EAD198D}"/>
              </a:ext>
            </a:extLst>
          </p:cNvPr>
          <p:cNvSpPr>
            <a:spLocks noGrp="1"/>
          </p:cNvSpPr>
          <p:nvPr>
            <p:ph type="title"/>
          </p:nvPr>
        </p:nvSpPr>
        <p:spPr>
          <a:xfrm>
            <a:off x="647590" y="204429"/>
            <a:ext cx="9285007" cy="220812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Psychological Safety</a:t>
            </a:r>
          </a:p>
        </p:txBody>
      </p:sp>
      <p:sp>
        <p:nvSpPr>
          <p:cNvPr id="3" name="Content Placeholder 2">
            <a:extLst>
              <a:ext uri="{FF2B5EF4-FFF2-40B4-BE49-F238E27FC236}">
                <a16:creationId xmlns:a16="http://schemas.microsoft.com/office/drawing/2014/main" id="{487E0C63-EB92-B195-0899-976A3FE940EF}"/>
              </a:ext>
            </a:extLst>
          </p:cNvPr>
          <p:cNvSpPr>
            <a:spLocks noGrp="1"/>
          </p:cNvSpPr>
          <p:nvPr>
            <p:ph idx="1"/>
          </p:nvPr>
        </p:nvSpPr>
        <p:spPr>
          <a:xfrm>
            <a:off x="652297" y="1767621"/>
            <a:ext cx="9900690"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i="1" dirty="0"/>
              <a:t>How do we encourage everyone to speak up? How do we promote participation and candour over group think and silence?</a:t>
            </a:r>
          </a:p>
        </p:txBody>
      </p:sp>
      <p:pic>
        <p:nvPicPr>
          <p:cNvPr id="5" name="Graphic 4" descr="Right Brain with solid fill">
            <a:extLst>
              <a:ext uri="{FF2B5EF4-FFF2-40B4-BE49-F238E27FC236}">
                <a16:creationId xmlns:a16="http://schemas.microsoft.com/office/drawing/2014/main" id="{5849139B-2FF2-F387-4609-779494BA5B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367" y="1983438"/>
            <a:ext cx="4592135" cy="4592135"/>
          </a:xfrm>
          <a:prstGeom prst="rect">
            <a:avLst/>
          </a:prstGeom>
        </p:spPr>
      </p:pic>
    </p:spTree>
    <p:extLst>
      <p:ext uri="{BB962C8B-B14F-4D97-AF65-F5344CB8AC3E}">
        <p14:creationId xmlns:p14="http://schemas.microsoft.com/office/powerpoint/2010/main" val="337278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F8B4-7600-CEBC-5064-03CC9EFD7900}"/>
              </a:ext>
            </a:extLst>
          </p:cNvPr>
          <p:cNvSpPr>
            <a:spLocks noGrp="1"/>
          </p:cNvSpPr>
          <p:nvPr>
            <p:ph type="title"/>
          </p:nvPr>
        </p:nvSpPr>
        <p:spPr>
          <a:xfrm>
            <a:off x="573002" y="271521"/>
            <a:ext cx="14219999" cy="140791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Communication</a:t>
            </a:r>
          </a:p>
        </p:txBody>
      </p:sp>
      <p:pic>
        <p:nvPicPr>
          <p:cNvPr id="5" name="Content Placeholder 4" descr="Chat with solid fill">
            <a:extLst>
              <a:ext uri="{FF2B5EF4-FFF2-40B4-BE49-F238E27FC236}">
                <a16:creationId xmlns:a16="http://schemas.microsoft.com/office/drawing/2014/main" id="{DCB9ADA4-8AAA-041C-5931-AA599EB29D8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77439" y="2449368"/>
            <a:ext cx="1505000" cy="1505000"/>
          </a:xfrm>
        </p:spPr>
      </p:pic>
      <p:pic>
        <p:nvPicPr>
          <p:cNvPr id="7" name="Graphic 6" descr="Meeting with solid fill">
            <a:extLst>
              <a:ext uri="{FF2B5EF4-FFF2-40B4-BE49-F238E27FC236}">
                <a16:creationId xmlns:a16="http://schemas.microsoft.com/office/drawing/2014/main" id="{BF408A87-1520-6053-F4F5-D4854AF29C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048" y="2807864"/>
            <a:ext cx="4506187" cy="4506187"/>
          </a:xfrm>
          <a:prstGeom prst="rect">
            <a:avLst/>
          </a:prstGeom>
        </p:spPr>
      </p:pic>
      <p:sp>
        <p:nvSpPr>
          <p:cNvPr id="3" name="Content Placeholder 2">
            <a:extLst>
              <a:ext uri="{FF2B5EF4-FFF2-40B4-BE49-F238E27FC236}">
                <a16:creationId xmlns:a16="http://schemas.microsoft.com/office/drawing/2014/main" id="{14CD2442-0F8E-7A8F-671F-CED2A6260AB5}"/>
              </a:ext>
            </a:extLst>
          </p:cNvPr>
          <p:cNvSpPr txBox="1">
            <a:spLocks/>
          </p:cNvSpPr>
          <p:nvPr/>
        </p:nvSpPr>
        <p:spPr>
          <a:xfrm>
            <a:off x="5912182" y="2449368"/>
            <a:ext cx="9259132" cy="5015205"/>
          </a:xfrm>
          <a:prstGeom prst="rect">
            <a:avLst/>
          </a:prstGeom>
        </p:spPr>
        <p:txBody>
          <a:bodyPr vert="horz" lIns="121765" tIns="60883" rIns="121765" bIns="60883" rtlCol="0">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sz="5064" i="1" dirty="0"/>
              <a:t>How do we communicate as a team (email, Teams, face-to-face?)</a:t>
            </a:r>
          </a:p>
        </p:txBody>
      </p:sp>
    </p:spTree>
    <p:extLst>
      <p:ext uri="{BB962C8B-B14F-4D97-AF65-F5344CB8AC3E}">
        <p14:creationId xmlns:p14="http://schemas.microsoft.com/office/powerpoint/2010/main" val="56860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1BCB-EE21-781A-3C46-78099CF73196}"/>
              </a:ext>
            </a:extLst>
          </p:cNvPr>
          <p:cNvSpPr>
            <a:spLocks noGrp="1"/>
          </p:cNvSpPr>
          <p:nvPr>
            <p:ph type="title"/>
          </p:nvPr>
        </p:nvSpPr>
        <p:spPr>
          <a:xfrm>
            <a:off x="670351" y="249945"/>
            <a:ext cx="9285007" cy="220812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Collaboration</a:t>
            </a:r>
          </a:p>
        </p:txBody>
      </p:sp>
      <p:sp>
        <p:nvSpPr>
          <p:cNvPr id="9" name="Content Placeholder 8">
            <a:extLst>
              <a:ext uri="{FF2B5EF4-FFF2-40B4-BE49-F238E27FC236}">
                <a16:creationId xmlns:a16="http://schemas.microsoft.com/office/drawing/2014/main" id="{0F5DD427-8A9E-1EDB-89B9-7E7ED559F9B0}"/>
              </a:ext>
            </a:extLst>
          </p:cNvPr>
          <p:cNvSpPr>
            <a:spLocks noGrp="1"/>
          </p:cNvSpPr>
          <p:nvPr>
            <p:ph idx="1"/>
          </p:nvPr>
        </p:nvSpPr>
        <p:spPr>
          <a:xfrm>
            <a:off x="901064" y="2684641"/>
            <a:ext cx="9259132"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US" i="1" dirty="0"/>
              <a:t>How do we collaborate as a team?</a:t>
            </a:r>
          </a:p>
        </p:txBody>
      </p:sp>
      <p:pic>
        <p:nvPicPr>
          <p:cNvPr id="5" name="Content Placeholder 4" descr="Cycle with people with solid fill">
            <a:extLst>
              <a:ext uri="{FF2B5EF4-FFF2-40B4-BE49-F238E27FC236}">
                <a16:creationId xmlns:a16="http://schemas.microsoft.com/office/drawing/2014/main" id="{5A1E7239-BB32-9BD3-298D-3245D5264A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367" y="1983438"/>
            <a:ext cx="4592135" cy="4592135"/>
          </a:xfrm>
          <a:prstGeom prst="rect">
            <a:avLst/>
          </a:prstGeom>
        </p:spPr>
      </p:pic>
    </p:spTree>
    <p:extLst>
      <p:ext uri="{BB962C8B-B14F-4D97-AF65-F5344CB8AC3E}">
        <p14:creationId xmlns:p14="http://schemas.microsoft.com/office/powerpoint/2010/main" val="266282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8CB8-1C91-4AB7-0A7E-0AF67E70A029}"/>
              </a:ext>
            </a:extLst>
          </p:cNvPr>
          <p:cNvSpPr>
            <a:spLocks noGrp="1"/>
          </p:cNvSpPr>
          <p:nvPr>
            <p:ph type="title"/>
          </p:nvPr>
        </p:nvSpPr>
        <p:spPr>
          <a:xfrm>
            <a:off x="720942" y="214914"/>
            <a:ext cx="14219999" cy="140791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Recognition</a:t>
            </a:r>
          </a:p>
        </p:txBody>
      </p:sp>
      <p:sp>
        <p:nvSpPr>
          <p:cNvPr id="9" name="Content Placeholder 8">
            <a:extLst>
              <a:ext uri="{FF2B5EF4-FFF2-40B4-BE49-F238E27FC236}">
                <a16:creationId xmlns:a16="http://schemas.microsoft.com/office/drawing/2014/main" id="{7029399E-E2EE-42F6-4736-0E0CE5497DE2}"/>
              </a:ext>
            </a:extLst>
          </p:cNvPr>
          <p:cNvSpPr>
            <a:spLocks noGrp="1"/>
          </p:cNvSpPr>
          <p:nvPr>
            <p:ph idx="1"/>
          </p:nvPr>
        </p:nvSpPr>
        <p:spPr>
          <a:xfrm>
            <a:off x="6180593" y="2684641"/>
            <a:ext cx="9040567"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US" i="1" dirty="0"/>
              <a:t>How do we recognize one another?</a:t>
            </a:r>
          </a:p>
        </p:txBody>
      </p:sp>
      <p:pic>
        <p:nvPicPr>
          <p:cNvPr id="5" name="Content Placeholder 4" descr="Ribbon with solid fill">
            <a:extLst>
              <a:ext uri="{FF2B5EF4-FFF2-40B4-BE49-F238E27FC236}">
                <a16:creationId xmlns:a16="http://schemas.microsoft.com/office/drawing/2014/main" id="{A8D72084-7689-BC0A-89DE-9087CA7C0F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252" y="1931611"/>
            <a:ext cx="4506187" cy="4506187"/>
          </a:xfrm>
          <a:prstGeom prst="rect">
            <a:avLst/>
          </a:prstGeom>
        </p:spPr>
      </p:pic>
    </p:spTree>
    <p:extLst>
      <p:ext uri="{BB962C8B-B14F-4D97-AF65-F5344CB8AC3E}">
        <p14:creationId xmlns:p14="http://schemas.microsoft.com/office/powerpoint/2010/main" val="69989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C03F-54F5-1369-2877-E423E98F68C7}"/>
              </a:ext>
            </a:extLst>
          </p:cNvPr>
          <p:cNvSpPr>
            <a:spLocks noGrp="1"/>
          </p:cNvSpPr>
          <p:nvPr>
            <p:ph type="title"/>
          </p:nvPr>
        </p:nvSpPr>
        <p:spPr>
          <a:xfrm>
            <a:off x="607141" y="158013"/>
            <a:ext cx="14219999" cy="140791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Prioritization</a:t>
            </a:r>
          </a:p>
        </p:txBody>
      </p:sp>
      <p:sp>
        <p:nvSpPr>
          <p:cNvPr id="3" name="Content Placeholder 2">
            <a:extLst>
              <a:ext uri="{FF2B5EF4-FFF2-40B4-BE49-F238E27FC236}">
                <a16:creationId xmlns:a16="http://schemas.microsoft.com/office/drawing/2014/main" id="{57D88267-9D3B-30BF-9D7D-1F16F08ADF17}"/>
              </a:ext>
            </a:extLst>
          </p:cNvPr>
          <p:cNvSpPr>
            <a:spLocks noGrp="1"/>
          </p:cNvSpPr>
          <p:nvPr>
            <p:ph idx="1"/>
          </p:nvPr>
        </p:nvSpPr>
        <p:spPr>
          <a:xfrm>
            <a:off x="901064" y="2684641"/>
            <a:ext cx="9155843"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i="1" dirty="0"/>
              <a:t>How do we prioritize our work?</a:t>
            </a:r>
          </a:p>
        </p:txBody>
      </p:sp>
      <p:pic>
        <p:nvPicPr>
          <p:cNvPr id="4" name="Graphic 3" descr="Priorities with solid fill">
            <a:extLst>
              <a:ext uri="{FF2B5EF4-FFF2-40B4-BE49-F238E27FC236}">
                <a16:creationId xmlns:a16="http://schemas.microsoft.com/office/drawing/2014/main" id="{1E2EE810-FB2B-7F42-EB3C-50E6E4A4D9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8412" y="2982073"/>
            <a:ext cx="4506187" cy="4506187"/>
          </a:xfrm>
          <a:prstGeom prst="rect">
            <a:avLst/>
          </a:prstGeom>
        </p:spPr>
      </p:pic>
    </p:spTree>
    <p:extLst>
      <p:ext uri="{BB962C8B-B14F-4D97-AF65-F5344CB8AC3E}">
        <p14:creationId xmlns:p14="http://schemas.microsoft.com/office/powerpoint/2010/main" val="321803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3795-5B5C-928A-65E3-CC1A42C9CDFD}"/>
              </a:ext>
            </a:extLst>
          </p:cNvPr>
          <p:cNvSpPr>
            <a:spLocks noGrp="1"/>
          </p:cNvSpPr>
          <p:nvPr>
            <p:ph type="title"/>
          </p:nvPr>
        </p:nvSpPr>
        <p:spPr>
          <a:xfrm>
            <a:off x="629902" y="226294"/>
            <a:ext cx="14219999" cy="140791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Where we store documents and information</a:t>
            </a:r>
          </a:p>
        </p:txBody>
      </p:sp>
      <p:sp>
        <p:nvSpPr>
          <p:cNvPr id="7" name="Content Placeholder 6">
            <a:extLst>
              <a:ext uri="{FF2B5EF4-FFF2-40B4-BE49-F238E27FC236}">
                <a16:creationId xmlns:a16="http://schemas.microsoft.com/office/drawing/2014/main" id="{84513349-7585-F5E1-C8E2-D414D2FEFB09}"/>
              </a:ext>
            </a:extLst>
          </p:cNvPr>
          <p:cNvSpPr>
            <a:spLocks noGrp="1"/>
          </p:cNvSpPr>
          <p:nvPr>
            <p:ph idx="1"/>
          </p:nvPr>
        </p:nvSpPr>
        <p:spPr>
          <a:xfrm>
            <a:off x="6180593" y="2684641"/>
            <a:ext cx="6940974"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i="1" dirty="0"/>
              <a:t>Where do you store documents and information? Are there naming conventions or a filing logic that might be helpful to document? </a:t>
            </a:r>
          </a:p>
        </p:txBody>
      </p:sp>
      <p:pic>
        <p:nvPicPr>
          <p:cNvPr id="8" name="Content Placeholder 4" descr="Cloud Computing with solid fill">
            <a:extLst>
              <a:ext uri="{FF2B5EF4-FFF2-40B4-BE49-F238E27FC236}">
                <a16:creationId xmlns:a16="http://schemas.microsoft.com/office/drawing/2014/main" id="{1C211A77-28E4-77E9-0AAD-CBF33747B3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048" y="2807864"/>
            <a:ext cx="4506187" cy="4506187"/>
          </a:xfrm>
          <a:prstGeom prst="rect">
            <a:avLst/>
          </a:prstGeom>
        </p:spPr>
      </p:pic>
    </p:spTree>
    <p:extLst>
      <p:ext uri="{BB962C8B-B14F-4D97-AF65-F5344CB8AC3E}">
        <p14:creationId xmlns:p14="http://schemas.microsoft.com/office/powerpoint/2010/main" val="93564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11AC-A2ED-DF49-CC0E-B83729A92105}"/>
              </a:ext>
            </a:extLst>
          </p:cNvPr>
          <p:cNvSpPr>
            <a:spLocks noGrp="1"/>
          </p:cNvSpPr>
          <p:nvPr>
            <p:ph type="title"/>
          </p:nvPr>
        </p:nvSpPr>
        <p:spPr>
          <a:xfrm>
            <a:off x="470646" y="215154"/>
            <a:ext cx="14220000" cy="140970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Systems we use </a:t>
            </a:r>
          </a:p>
        </p:txBody>
      </p:sp>
      <p:sp>
        <p:nvSpPr>
          <p:cNvPr id="9" name="Content Placeholder 8">
            <a:extLst>
              <a:ext uri="{FF2B5EF4-FFF2-40B4-BE49-F238E27FC236}">
                <a16:creationId xmlns:a16="http://schemas.microsoft.com/office/drawing/2014/main" id="{F0427CA4-5B37-DFE8-F72A-FCC253F757AC}"/>
              </a:ext>
            </a:extLst>
          </p:cNvPr>
          <p:cNvSpPr>
            <a:spLocks noGrp="1"/>
          </p:cNvSpPr>
          <p:nvPr>
            <p:ph idx="1"/>
          </p:nvPr>
        </p:nvSpPr>
        <p:spPr>
          <a:xfrm>
            <a:off x="6180593" y="2684641"/>
            <a:ext cx="9040567"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i="1" dirty="0"/>
              <a:t>Which systems does your team use? You may also want to link to any user guides or access information.</a:t>
            </a:r>
          </a:p>
        </p:txBody>
      </p:sp>
      <p:pic>
        <p:nvPicPr>
          <p:cNvPr id="7" name="Graphic 6" descr="Computer with solid fill">
            <a:extLst>
              <a:ext uri="{FF2B5EF4-FFF2-40B4-BE49-F238E27FC236}">
                <a16:creationId xmlns:a16="http://schemas.microsoft.com/office/drawing/2014/main" id="{B8FFB092-73C4-7446-AB12-3B59A6D409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048" y="2807864"/>
            <a:ext cx="4506187" cy="4506187"/>
          </a:xfrm>
          <a:prstGeom prst="rect">
            <a:avLst/>
          </a:prstGeom>
        </p:spPr>
      </p:pic>
    </p:spTree>
    <p:extLst>
      <p:ext uri="{BB962C8B-B14F-4D97-AF65-F5344CB8AC3E}">
        <p14:creationId xmlns:p14="http://schemas.microsoft.com/office/powerpoint/2010/main" val="128422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5612-D961-E524-B399-2575EDEDB9DB}"/>
              </a:ext>
            </a:extLst>
          </p:cNvPr>
          <p:cNvSpPr>
            <a:spLocks noGrp="1"/>
          </p:cNvSpPr>
          <p:nvPr>
            <p:ph type="title"/>
          </p:nvPr>
        </p:nvSpPr>
        <p:spPr>
          <a:xfrm>
            <a:off x="538863" y="247833"/>
            <a:ext cx="14219999" cy="140791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Hours and place of work</a:t>
            </a:r>
          </a:p>
        </p:txBody>
      </p:sp>
      <p:sp>
        <p:nvSpPr>
          <p:cNvPr id="9" name="Content Placeholder 8">
            <a:extLst>
              <a:ext uri="{FF2B5EF4-FFF2-40B4-BE49-F238E27FC236}">
                <a16:creationId xmlns:a16="http://schemas.microsoft.com/office/drawing/2014/main" id="{39F23CB9-D970-C323-5D23-2E6C8902689B}"/>
              </a:ext>
            </a:extLst>
          </p:cNvPr>
          <p:cNvSpPr>
            <a:spLocks noGrp="1"/>
          </p:cNvSpPr>
          <p:nvPr>
            <p:ph idx="1"/>
          </p:nvPr>
        </p:nvSpPr>
        <p:spPr>
          <a:xfrm>
            <a:off x="901064" y="2684641"/>
            <a:ext cx="9155843"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US" i="1" dirty="0"/>
              <a:t>Does the team have a set of core hours? Do team members work from home or from the office (or both?) Are there members of the team who are part time? This can be a general statement, with specifics for individuals shared separately.</a:t>
            </a:r>
          </a:p>
        </p:txBody>
      </p:sp>
      <p:pic>
        <p:nvPicPr>
          <p:cNvPr id="5" name="Content Placeholder 4" descr="Clock with solid fill">
            <a:extLst>
              <a:ext uri="{FF2B5EF4-FFF2-40B4-BE49-F238E27FC236}">
                <a16:creationId xmlns:a16="http://schemas.microsoft.com/office/drawing/2014/main" id="{85B16B67-A4B3-57C5-B048-6821A2D558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8412" y="2982073"/>
            <a:ext cx="4506187" cy="4506187"/>
          </a:xfrm>
          <a:prstGeom prst="rect">
            <a:avLst/>
          </a:prstGeom>
        </p:spPr>
      </p:pic>
    </p:spTree>
    <p:extLst>
      <p:ext uri="{BB962C8B-B14F-4D97-AF65-F5344CB8AC3E}">
        <p14:creationId xmlns:p14="http://schemas.microsoft.com/office/powerpoint/2010/main" val="23415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F5D0-51F3-B481-97B1-81E5B0D0E7C8}"/>
              </a:ext>
            </a:extLst>
          </p:cNvPr>
          <p:cNvSpPr>
            <a:spLocks noGrp="1"/>
          </p:cNvSpPr>
          <p:nvPr>
            <p:ph type="title"/>
          </p:nvPr>
        </p:nvSpPr>
        <p:spPr>
          <a:xfrm>
            <a:off x="561411" y="191223"/>
            <a:ext cx="14219999" cy="1407910"/>
          </a:xfrm>
        </p:spPr>
        <p:txBody>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Using this deck</a:t>
            </a:r>
          </a:p>
        </p:txBody>
      </p:sp>
      <p:graphicFrame>
        <p:nvGraphicFramePr>
          <p:cNvPr id="13" name="Content Placeholder 2">
            <a:extLst>
              <a:ext uri="{FF2B5EF4-FFF2-40B4-BE49-F238E27FC236}">
                <a16:creationId xmlns:a16="http://schemas.microsoft.com/office/drawing/2014/main" id="{C9F94A41-7539-0F75-5CD5-04D4B40FC6C6}"/>
              </a:ext>
            </a:extLst>
          </p:cNvPr>
          <p:cNvGraphicFramePr>
            <a:graphicFrameLocks noGrp="1"/>
          </p:cNvGraphicFramePr>
          <p:nvPr>
            <p:ph idx="1"/>
            <p:extLst>
              <p:ext uri="{D42A27DB-BD31-4B8C-83A1-F6EECF244321}">
                <p14:modId xmlns:p14="http://schemas.microsoft.com/office/powerpoint/2010/main" val="1360442967"/>
              </p:ext>
            </p:extLst>
          </p:nvPr>
        </p:nvGraphicFramePr>
        <p:xfrm>
          <a:off x="8431457" y="454174"/>
          <a:ext cx="7436071" cy="7183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4A116345-15ED-CF03-7F09-BE9F56DA4DA1}"/>
              </a:ext>
            </a:extLst>
          </p:cNvPr>
          <p:cNvSpPr/>
          <p:nvPr/>
        </p:nvSpPr>
        <p:spPr>
          <a:xfrm>
            <a:off x="561411" y="6288319"/>
            <a:ext cx="6998938" cy="2664462"/>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pPr algn="ctr"/>
            <a:r>
              <a:rPr lang="en-AU" sz="2397" b="1" dirty="0">
                <a:solidFill>
                  <a:schemeClr val="tx1"/>
                </a:solidFill>
              </a:rPr>
              <a:t>Additional</a:t>
            </a:r>
            <a:r>
              <a:rPr lang="en-AU" sz="2663" b="1" dirty="0">
                <a:solidFill>
                  <a:schemeClr val="tx1"/>
                </a:solidFill>
              </a:rPr>
              <a:t> resources: </a:t>
            </a:r>
          </a:p>
          <a:p>
            <a:pPr marL="380497" indent="-380497">
              <a:buFont typeface="Arial" panose="020B0604020202020204" pitchFamily="34" charset="0"/>
              <a:buChar char="•"/>
            </a:pPr>
            <a:r>
              <a:rPr lang="en-AU" sz="2397" dirty="0">
                <a:solidFill>
                  <a:schemeClr val="tx1"/>
                </a:solidFill>
              </a:rPr>
              <a:t> </a:t>
            </a:r>
            <a:r>
              <a:rPr lang="en-AU" sz="2397" dirty="0">
                <a:solidFill>
                  <a:schemeClr val="tx1"/>
                </a:solidFill>
                <a:hlinkClick r:id="rId7">
                  <a:extLst>
                    <a:ext uri="{A12FA001-AC4F-418D-AE19-62706E023703}">
                      <ahyp:hlinkClr xmlns:ahyp="http://schemas.microsoft.com/office/drawing/2018/hyperlinkcolor" val="tx"/>
                    </a:ext>
                  </a:extLst>
                </a:hlinkClick>
              </a:rPr>
              <a:t>The Fearless Organisation culture canvas</a:t>
            </a:r>
            <a:endParaRPr lang="en-AU" sz="2397" dirty="0">
              <a:solidFill>
                <a:schemeClr val="tx1"/>
              </a:solidFill>
            </a:endParaRPr>
          </a:p>
          <a:p>
            <a:pPr marL="380497" indent="-380497">
              <a:buFont typeface="Arial" panose="020B0604020202020204" pitchFamily="34" charset="0"/>
              <a:buChar char="•"/>
            </a:pPr>
            <a:r>
              <a:rPr lang="en-AU" sz="2397" dirty="0">
                <a:solidFill>
                  <a:schemeClr val="tx1"/>
                </a:solidFill>
              </a:rPr>
              <a:t> </a:t>
            </a:r>
            <a:r>
              <a:rPr lang="en-AU" sz="2397" dirty="0">
                <a:solidFill>
                  <a:schemeClr val="tx1"/>
                </a:solidFill>
                <a:hlinkClick r:id="rId8">
                  <a:extLst>
                    <a:ext uri="{A12FA001-AC4F-418D-AE19-62706E023703}">
                      <ahyp:hlinkClr xmlns:ahyp="http://schemas.microsoft.com/office/drawing/2018/hyperlinkcolor" val="tx"/>
                    </a:ext>
                  </a:extLst>
                </a:hlinkClick>
              </a:rPr>
              <a:t>Expert talk about the culture canvas tool</a:t>
            </a:r>
            <a:endParaRPr lang="en-AU" sz="2397" dirty="0">
              <a:solidFill>
                <a:schemeClr val="tx1"/>
              </a:solidFill>
            </a:endParaRPr>
          </a:p>
          <a:p>
            <a:pPr marL="380497" indent="-380497">
              <a:buFont typeface="Arial" panose="020B0604020202020204" pitchFamily="34" charset="0"/>
              <a:buChar char="•"/>
            </a:pPr>
            <a:r>
              <a:rPr lang="en-AU" sz="2397" dirty="0">
                <a:solidFill>
                  <a:schemeClr val="tx1"/>
                </a:solidFill>
              </a:rPr>
              <a:t>If you have questions or would like additional support, please contact: </a:t>
            </a:r>
            <a:r>
              <a:rPr lang="en-AU" sz="2397" dirty="0">
                <a:solidFill>
                  <a:schemeClr val="tx1"/>
                </a:solidFill>
                <a:hlinkClick r:id="rId9">
                  <a:extLst>
                    <a:ext uri="{A12FA001-AC4F-418D-AE19-62706E023703}">
                      <ahyp:hlinkClr xmlns:ahyp="http://schemas.microsoft.com/office/drawing/2018/hyperlinkcolor" val="tx"/>
                    </a:ext>
                  </a:extLst>
                </a:hlinkClick>
              </a:rPr>
              <a:t>hrorgperf@adelaide.edu.au</a:t>
            </a:r>
            <a:r>
              <a:rPr lang="en-AU" sz="2397" dirty="0">
                <a:solidFill>
                  <a:schemeClr val="tx1"/>
                </a:solidFill>
              </a:rPr>
              <a:t> </a:t>
            </a:r>
          </a:p>
        </p:txBody>
      </p:sp>
      <p:sp>
        <p:nvSpPr>
          <p:cNvPr id="6" name="TextBox 5">
            <a:extLst>
              <a:ext uri="{FF2B5EF4-FFF2-40B4-BE49-F238E27FC236}">
                <a16:creationId xmlns:a16="http://schemas.microsoft.com/office/drawing/2014/main" id="{552491F7-E395-9CE1-B258-5BE13AE7C40F}"/>
              </a:ext>
            </a:extLst>
          </p:cNvPr>
          <p:cNvSpPr txBox="1"/>
          <p:nvPr/>
        </p:nvSpPr>
        <p:spPr>
          <a:xfrm>
            <a:off x="561412" y="1170265"/>
            <a:ext cx="6680017" cy="4190250"/>
          </a:xfrm>
          <a:prstGeom prst="rect">
            <a:avLst/>
          </a:prstGeom>
          <a:noFill/>
        </p:spPr>
        <p:txBody>
          <a:bodyPr wrap="square" rtlCol="0">
            <a:sp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sz="2663" dirty="0"/>
              <a:t>This deck is intended to support your team to:</a:t>
            </a:r>
            <a:br>
              <a:rPr lang="en-AU" sz="2663" dirty="0"/>
            </a:br>
            <a:br>
              <a:rPr lang="en-AU" sz="2663" dirty="0"/>
            </a:br>
            <a:r>
              <a:rPr lang="en-AU" sz="2663" dirty="0"/>
              <a:t>(1) clarify and document your ways of working</a:t>
            </a:r>
            <a:br>
              <a:rPr lang="en-AU" sz="2663" dirty="0"/>
            </a:br>
            <a:br>
              <a:rPr lang="en-AU" sz="2663" dirty="0"/>
            </a:br>
            <a:r>
              <a:rPr lang="en-AU" sz="2663" dirty="0"/>
              <a:t>(2) help new colleagues to understand the often unspoken/implicit norms of their new team to ease the transition process</a:t>
            </a:r>
          </a:p>
          <a:p>
            <a:endParaRPr lang="en-AU" sz="2663" dirty="0"/>
          </a:p>
        </p:txBody>
      </p:sp>
    </p:spTree>
    <p:extLst>
      <p:ext uri="{BB962C8B-B14F-4D97-AF65-F5344CB8AC3E}">
        <p14:creationId xmlns:p14="http://schemas.microsoft.com/office/powerpoint/2010/main" val="1355931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88BA-9FA6-EA3A-75FC-654AF6B12BBB}"/>
              </a:ext>
            </a:extLst>
          </p:cNvPr>
          <p:cNvSpPr>
            <a:spLocks noGrp="1"/>
          </p:cNvSpPr>
          <p:nvPr>
            <p:ph type="title"/>
          </p:nvPr>
        </p:nvSpPr>
        <p:spPr>
          <a:xfrm>
            <a:off x="641279" y="271814"/>
            <a:ext cx="14219999" cy="140791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Ideas Garden</a:t>
            </a:r>
          </a:p>
        </p:txBody>
      </p:sp>
      <p:sp>
        <p:nvSpPr>
          <p:cNvPr id="9" name="Content Placeholder 8">
            <a:extLst>
              <a:ext uri="{FF2B5EF4-FFF2-40B4-BE49-F238E27FC236}">
                <a16:creationId xmlns:a16="http://schemas.microsoft.com/office/drawing/2014/main" id="{AED65E5C-1CEC-00BA-9D24-2D0B4015C8F3}"/>
              </a:ext>
            </a:extLst>
          </p:cNvPr>
          <p:cNvSpPr>
            <a:spLocks noGrp="1"/>
          </p:cNvSpPr>
          <p:nvPr>
            <p:ph idx="1"/>
          </p:nvPr>
        </p:nvSpPr>
        <p:spPr>
          <a:xfrm>
            <a:off x="6180593" y="2684641"/>
            <a:ext cx="9040567" cy="5015205"/>
          </a:xfrm>
        </p:spPr>
        <p:txBody>
          <a:bodyPr>
            <a:normAutofit fontScale="92500"/>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US" i="1" dirty="0"/>
              <a:t>What topics have you not covered? What topics might you want to explore as a team in future? These could be documented in the ideas garden so they have an opportunity to be re-visited in future. You can either write them here, or add them as a new slide after this one. </a:t>
            </a:r>
          </a:p>
        </p:txBody>
      </p:sp>
      <p:pic>
        <p:nvPicPr>
          <p:cNvPr id="5" name="Content Placeholder 4" descr="Plant with solid fill">
            <a:extLst>
              <a:ext uri="{FF2B5EF4-FFF2-40B4-BE49-F238E27FC236}">
                <a16:creationId xmlns:a16="http://schemas.microsoft.com/office/drawing/2014/main" id="{AFC19FD7-84FD-0316-F071-B5891CF0C3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048" y="2807864"/>
            <a:ext cx="4506187" cy="4506187"/>
          </a:xfrm>
          <a:prstGeom prst="rect">
            <a:avLst/>
          </a:prstGeom>
        </p:spPr>
      </p:pic>
    </p:spTree>
    <p:extLst>
      <p:ext uri="{BB962C8B-B14F-4D97-AF65-F5344CB8AC3E}">
        <p14:creationId xmlns:p14="http://schemas.microsoft.com/office/powerpoint/2010/main" val="3050810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31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3461-C028-7DED-7BAA-B70BE50B2A0A}"/>
              </a:ext>
            </a:extLst>
          </p:cNvPr>
          <p:cNvSpPr>
            <a:spLocks noGrp="1"/>
          </p:cNvSpPr>
          <p:nvPr>
            <p:ph type="title"/>
          </p:nvPr>
        </p:nvSpPr>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a:t>Start here</a:t>
            </a:r>
            <a:endParaRPr lang="en-AU" dirty="0"/>
          </a:p>
        </p:txBody>
      </p:sp>
      <p:sp>
        <p:nvSpPr>
          <p:cNvPr id="3" name="Content Placeholder 2">
            <a:extLst>
              <a:ext uri="{FF2B5EF4-FFF2-40B4-BE49-F238E27FC236}">
                <a16:creationId xmlns:a16="http://schemas.microsoft.com/office/drawing/2014/main" id="{C5CFC5B4-616A-ED76-B2E2-5EC27FA5B64D}"/>
              </a:ext>
            </a:extLst>
          </p:cNvPr>
          <p:cNvSpPr>
            <a:spLocks noGrp="1"/>
          </p:cNvSpPr>
          <p:nvPr>
            <p:ph idx="1"/>
          </p:nvPr>
        </p:nvSpPr>
        <p:spPr>
          <a:xfrm>
            <a:off x="6180593" y="2684641"/>
            <a:ext cx="9040567"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sz="1465" dirty="0"/>
              <a:t>Welcome to our team board! </a:t>
            </a:r>
            <a:br>
              <a:rPr lang="en-AU" sz="1465" dirty="0"/>
            </a:br>
            <a:br>
              <a:rPr lang="en-AU" sz="1465" dirty="0"/>
            </a:br>
            <a:br>
              <a:rPr lang="en-AU" sz="1465" dirty="0"/>
            </a:br>
            <a:r>
              <a:rPr lang="en-AU" sz="1465" dirty="0"/>
              <a:t>This is a living document. It evolves as we do. </a:t>
            </a:r>
          </a:p>
          <a:p>
            <a:br>
              <a:rPr lang="en-AU" sz="1465" dirty="0"/>
            </a:br>
            <a:r>
              <a:rPr lang="en-AU" sz="1465" dirty="0"/>
              <a:t>You do not need permission to add to the team board. </a:t>
            </a:r>
          </a:p>
          <a:p>
            <a:br>
              <a:rPr lang="en-AU" sz="1465" dirty="0"/>
            </a:br>
            <a:r>
              <a:rPr lang="en-AU" sz="1465" dirty="0"/>
              <a:t>If you see something missing, context that would be helpful, or question that should be answered - add it! </a:t>
            </a:r>
          </a:p>
          <a:p>
            <a:br>
              <a:rPr lang="en-AU" sz="1465" dirty="0"/>
            </a:br>
            <a:r>
              <a:rPr lang="en-AU" sz="1465" dirty="0"/>
              <a:t>If there is a section you think is missing, [</a:t>
            </a:r>
            <a:r>
              <a:rPr lang="en-AU" sz="1465" i="1" dirty="0">
                <a:highlight>
                  <a:srgbClr val="F8D05E"/>
                </a:highlight>
              </a:rPr>
              <a:t>how do team members add information? for example: you can add it to the ideas garden in the bottom right hand corner, and add it to our Team Meeting agenda for the next month for us to discuss as a team</a:t>
            </a:r>
            <a:r>
              <a:rPr lang="en-AU" sz="1465" i="1" dirty="0"/>
              <a:t>.]</a:t>
            </a:r>
          </a:p>
          <a:p>
            <a:br>
              <a:rPr lang="en-AU" sz="1465" dirty="0"/>
            </a:br>
            <a:r>
              <a:rPr lang="en-AU" sz="1465" dirty="0"/>
              <a:t>We hope it helps new team members understand our ways of working, and documents the ways we've decided as a team to work together to pursue our goals. </a:t>
            </a:r>
          </a:p>
        </p:txBody>
      </p:sp>
      <p:pic>
        <p:nvPicPr>
          <p:cNvPr id="5" name="Graphic 4" descr="Flag with solid fill">
            <a:extLst>
              <a:ext uri="{FF2B5EF4-FFF2-40B4-BE49-F238E27FC236}">
                <a16:creationId xmlns:a16="http://schemas.microsoft.com/office/drawing/2014/main" id="{57006E8C-87EF-4213-27FB-FCE7763E4A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048" y="2807864"/>
            <a:ext cx="4506187" cy="4506187"/>
          </a:xfrm>
          <a:prstGeom prst="rect">
            <a:avLst/>
          </a:prstGeom>
        </p:spPr>
      </p:pic>
    </p:spTree>
    <p:extLst>
      <p:ext uri="{BB962C8B-B14F-4D97-AF65-F5344CB8AC3E}">
        <p14:creationId xmlns:p14="http://schemas.microsoft.com/office/powerpoint/2010/main" val="205074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E42E-49AB-9A3C-CAAB-BF5EA488862E}"/>
              </a:ext>
            </a:extLst>
          </p:cNvPr>
          <p:cNvSpPr>
            <a:spLocks noGrp="1"/>
          </p:cNvSpPr>
          <p:nvPr>
            <p:ph type="title"/>
          </p:nvPr>
        </p:nvSpPr>
        <p:spPr>
          <a:xfrm>
            <a:off x="1840806" y="300268"/>
            <a:ext cx="11679249" cy="179141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Who we are</a:t>
            </a:r>
            <a:br>
              <a:rPr lang="en-AU" dirty="0"/>
            </a:br>
            <a:r>
              <a:rPr lang="en-AU" sz="1598" dirty="0"/>
              <a:t>(people and roles) </a:t>
            </a:r>
            <a:endParaRPr lang="en-AU" dirty="0"/>
          </a:p>
        </p:txBody>
      </p:sp>
      <p:graphicFrame>
        <p:nvGraphicFramePr>
          <p:cNvPr id="5" name="Content Placeholder 4">
            <a:extLst>
              <a:ext uri="{FF2B5EF4-FFF2-40B4-BE49-F238E27FC236}">
                <a16:creationId xmlns:a16="http://schemas.microsoft.com/office/drawing/2014/main" id="{F4729BAB-CC5F-37B8-08C9-3293C8BB3102}"/>
              </a:ext>
            </a:extLst>
          </p:cNvPr>
          <p:cNvGraphicFramePr>
            <a:graphicFrameLocks noGrp="1"/>
          </p:cNvGraphicFramePr>
          <p:nvPr>
            <p:ph idx="1"/>
          </p:nvPr>
        </p:nvGraphicFramePr>
        <p:xfrm>
          <a:off x="2557915" y="893975"/>
          <a:ext cx="13472118" cy="7054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Children with solid fill">
            <a:extLst>
              <a:ext uri="{FF2B5EF4-FFF2-40B4-BE49-F238E27FC236}">
                <a16:creationId xmlns:a16="http://schemas.microsoft.com/office/drawing/2014/main" id="{2F114C65-2FF3-2E6D-660F-8F0AF0B334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5301" y="145713"/>
            <a:ext cx="1217652" cy="1217652"/>
          </a:xfrm>
          <a:prstGeom prst="rect">
            <a:avLst/>
          </a:prstGeom>
        </p:spPr>
      </p:pic>
      <p:sp>
        <p:nvSpPr>
          <p:cNvPr id="3" name="TextBox 2">
            <a:extLst>
              <a:ext uri="{FF2B5EF4-FFF2-40B4-BE49-F238E27FC236}">
                <a16:creationId xmlns:a16="http://schemas.microsoft.com/office/drawing/2014/main" id="{F7CA3C18-31F2-8291-950F-22BAB291B4E3}"/>
              </a:ext>
            </a:extLst>
          </p:cNvPr>
          <p:cNvSpPr txBox="1"/>
          <p:nvPr/>
        </p:nvSpPr>
        <p:spPr>
          <a:xfrm>
            <a:off x="694176" y="8244872"/>
            <a:ext cx="6463800" cy="584134"/>
          </a:xfrm>
          <a:prstGeom prst="rect">
            <a:avLst/>
          </a:prstGeom>
          <a:noFill/>
        </p:spPr>
        <p:txBody>
          <a:bodyPr wrap="square" rtlCol="0">
            <a:sp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sz="1598" i="1" dirty="0">
                <a:highlight>
                  <a:srgbClr val="F8D05E"/>
                </a:highlight>
              </a:rPr>
              <a:t>If you are also using the ‘About Me’ template to build an “Our People” deck, you might decide to link it here for new starters</a:t>
            </a:r>
          </a:p>
        </p:txBody>
      </p:sp>
    </p:spTree>
    <p:extLst>
      <p:ext uri="{BB962C8B-B14F-4D97-AF65-F5344CB8AC3E}">
        <p14:creationId xmlns:p14="http://schemas.microsoft.com/office/powerpoint/2010/main" val="132972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21A6-138F-8F24-3506-96BDE36A4AB6}"/>
              </a:ext>
            </a:extLst>
          </p:cNvPr>
          <p:cNvSpPr>
            <a:spLocks noGrp="1"/>
          </p:cNvSpPr>
          <p:nvPr>
            <p:ph type="title"/>
          </p:nvPr>
        </p:nvSpPr>
        <p:spPr>
          <a:xfrm>
            <a:off x="415750" y="827828"/>
            <a:ext cx="14219999" cy="140791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Our purpose</a:t>
            </a:r>
          </a:p>
        </p:txBody>
      </p:sp>
      <p:sp>
        <p:nvSpPr>
          <p:cNvPr id="3" name="Content Placeholder 2">
            <a:extLst>
              <a:ext uri="{FF2B5EF4-FFF2-40B4-BE49-F238E27FC236}">
                <a16:creationId xmlns:a16="http://schemas.microsoft.com/office/drawing/2014/main" id="{09D292A2-5025-470C-D88D-8B969E396ECD}"/>
              </a:ext>
            </a:extLst>
          </p:cNvPr>
          <p:cNvSpPr>
            <a:spLocks noGrp="1"/>
          </p:cNvSpPr>
          <p:nvPr>
            <p:ph idx="1"/>
          </p:nvPr>
        </p:nvSpPr>
        <p:spPr>
          <a:xfrm>
            <a:off x="6180593" y="2684641"/>
            <a:ext cx="9040567"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i="1" dirty="0"/>
              <a:t>Why do we exist? </a:t>
            </a:r>
          </a:p>
        </p:txBody>
      </p:sp>
      <p:pic>
        <p:nvPicPr>
          <p:cNvPr id="5" name="Graphic 4" descr="Aspiration with solid fill">
            <a:extLst>
              <a:ext uri="{FF2B5EF4-FFF2-40B4-BE49-F238E27FC236}">
                <a16:creationId xmlns:a16="http://schemas.microsoft.com/office/drawing/2014/main" id="{379205DF-F761-26A3-719C-18C758E432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84" y="1531783"/>
            <a:ext cx="4506187" cy="4506187"/>
          </a:xfrm>
          <a:prstGeom prst="rect">
            <a:avLst/>
          </a:prstGeom>
        </p:spPr>
      </p:pic>
    </p:spTree>
    <p:extLst>
      <p:ext uri="{BB962C8B-B14F-4D97-AF65-F5344CB8AC3E}">
        <p14:creationId xmlns:p14="http://schemas.microsoft.com/office/powerpoint/2010/main" val="265170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9A59-7C3A-DB34-B935-8FACD9F7FAD5}"/>
              </a:ext>
            </a:extLst>
          </p:cNvPr>
          <p:cNvSpPr>
            <a:spLocks noGrp="1"/>
          </p:cNvSpPr>
          <p:nvPr>
            <p:ph type="title"/>
          </p:nvPr>
        </p:nvSpPr>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a:solidFill>
                  <a:srgbClr val="395471"/>
                </a:solidFill>
              </a:rPr>
              <a:t>Values</a:t>
            </a:r>
          </a:p>
        </p:txBody>
      </p:sp>
      <p:sp>
        <p:nvSpPr>
          <p:cNvPr id="3" name="Content Placeholder 2">
            <a:extLst>
              <a:ext uri="{FF2B5EF4-FFF2-40B4-BE49-F238E27FC236}">
                <a16:creationId xmlns:a16="http://schemas.microsoft.com/office/drawing/2014/main" id="{F069C72E-4115-D078-89E2-701385288B9D}"/>
              </a:ext>
            </a:extLst>
          </p:cNvPr>
          <p:cNvSpPr>
            <a:spLocks noGrp="1"/>
          </p:cNvSpPr>
          <p:nvPr>
            <p:ph idx="1"/>
          </p:nvPr>
        </p:nvSpPr>
        <p:spPr>
          <a:xfrm>
            <a:off x="1071273" y="5881111"/>
            <a:ext cx="12743334" cy="5015205"/>
          </a:xfrm>
        </p:spPr>
        <p:txBody>
          <a:bodyPr vert="horz" lIns="0" tIns="0" rIns="0" bIns="0" rtlCol="0" anchor="t">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sz="3800" i="1" dirty="0"/>
              <a:t>How do the University values play out in our day to day? What behaviours do we reward or are taboo? </a:t>
            </a:r>
            <a:endParaRPr lang="en-AU" i="1" dirty="0"/>
          </a:p>
        </p:txBody>
      </p:sp>
      <p:pic>
        <p:nvPicPr>
          <p:cNvPr id="5" name="Graphic 4" descr="Cheers with solid fill">
            <a:extLst>
              <a:ext uri="{FF2B5EF4-FFF2-40B4-BE49-F238E27FC236}">
                <a16:creationId xmlns:a16="http://schemas.microsoft.com/office/drawing/2014/main" id="{CD2034D4-8C8C-74A7-F1B1-C5712D4720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172" y="2285780"/>
            <a:ext cx="2678835" cy="2678835"/>
          </a:xfrm>
          <a:prstGeom prst="rect">
            <a:avLst/>
          </a:prstGeom>
        </p:spPr>
      </p:pic>
      <p:pic>
        <p:nvPicPr>
          <p:cNvPr id="6" name="Picture 5">
            <a:extLst>
              <a:ext uri="{FF2B5EF4-FFF2-40B4-BE49-F238E27FC236}">
                <a16:creationId xmlns:a16="http://schemas.microsoft.com/office/drawing/2014/main" id="{DD9BB0CF-A3DD-DC8A-06F6-600C81FD284F}"/>
              </a:ext>
            </a:extLst>
          </p:cNvPr>
          <p:cNvPicPr>
            <a:picLocks noChangeAspect="1"/>
          </p:cNvPicPr>
          <p:nvPr/>
        </p:nvPicPr>
        <p:blipFill>
          <a:blip r:embed="rId4"/>
          <a:stretch>
            <a:fillRect/>
          </a:stretch>
        </p:blipFill>
        <p:spPr>
          <a:xfrm>
            <a:off x="4055635" y="1370058"/>
            <a:ext cx="9890996" cy="3705225"/>
          </a:xfrm>
          <a:prstGeom prst="rect">
            <a:avLst/>
          </a:prstGeom>
        </p:spPr>
      </p:pic>
    </p:spTree>
    <p:extLst>
      <p:ext uri="{BB962C8B-B14F-4D97-AF65-F5344CB8AC3E}">
        <p14:creationId xmlns:p14="http://schemas.microsoft.com/office/powerpoint/2010/main" val="52261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0FAD-E9EE-2B01-3276-E49DF6590630}"/>
              </a:ext>
            </a:extLst>
          </p:cNvPr>
          <p:cNvSpPr>
            <a:spLocks noGrp="1"/>
          </p:cNvSpPr>
          <p:nvPr>
            <p:ph type="title"/>
          </p:nvPr>
        </p:nvSpPr>
        <p:spPr>
          <a:xfrm>
            <a:off x="510987" y="242048"/>
            <a:ext cx="14220000" cy="1409700"/>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Decision-making</a:t>
            </a:r>
          </a:p>
        </p:txBody>
      </p:sp>
      <p:sp>
        <p:nvSpPr>
          <p:cNvPr id="3" name="Content Placeholder 2">
            <a:extLst>
              <a:ext uri="{FF2B5EF4-FFF2-40B4-BE49-F238E27FC236}">
                <a16:creationId xmlns:a16="http://schemas.microsoft.com/office/drawing/2014/main" id="{BABCC776-2077-0620-2EB7-6301997C3F06}"/>
              </a:ext>
            </a:extLst>
          </p:cNvPr>
          <p:cNvSpPr>
            <a:spLocks noGrp="1"/>
          </p:cNvSpPr>
          <p:nvPr>
            <p:ph idx="1"/>
          </p:nvPr>
        </p:nvSpPr>
        <p:spPr>
          <a:xfrm>
            <a:off x="6180593" y="2684641"/>
            <a:ext cx="9040567"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i="1" dirty="0"/>
              <a:t>How do we share authority? What method do we use to make decisions?</a:t>
            </a:r>
          </a:p>
        </p:txBody>
      </p:sp>
      <p:pic>
        <p:nvPicPr>
          <p:cNvPr id="5" name="Graphic 4" descr="Fork In Road with solid fill">
            <a:extLst>
              <a:ext uri="{FF2B5EF4-FFF2-40B4-BE49-F238E27FC236}">
                <a16:creationId xmlns:a16="http://schemas.microsoft.com/office/drawing/2014/main" id="{066367CD-DEDE-6519-D7C7-900856D212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048" y="2807864"/>
            <a:ext cx="4506187" cy="4506187"/>
          </a:xfrm>
          <a:prstGeom prst="rect">
            <a:avLst/>
          </a:prstGeom>
        </p:spPr>
      </p:pic>
    </p:spTree>
    <p:extLst>
      <p:ext uri="{BB962C8B-B14F-4D97-AF65-F5344CB8AC3E}">
        <p14:creationId xmlns:p14="http://schemas.microsoft.com/office/powerpoint/2010/main" val="4051555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D78-79F7-78A4-4DFA-199E7B7ED850}"/>
              </a:ext>
            </a:extLst>
          </p:cNvPr>
          <p:cNvSpPr>
            <a:spLocks noGrp="1"/>
          </p:cNvSpPr>
          <p:nvPr>
            <p:ph type="title"/>
          </p:nvPr>
        </p:nvSpPr>
        <p:spPr>
          <a:xfrm>
            <a:off x="875189" y="671005"/>
            <a:ext cx="9285007" cy="220812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Meetings</a:t>
            </a:r>
          </a:p>
        </p:txBody>
      </p:sp>
      <p:sp>
        <p:nvSpPr>
          <p:cNvPr id="3" name="Content Placeholder 2">
            <a:extLst>
              <a:ext uri="{FF2B5EF4-FFF2-40B4-BE49-F238E27FC236}">
                <a16:creationId xmlns:a16="http://schemas.microsoft.com/office/drawing/2014/main" id="{24C43323-9703-DF05-F2D0-D33833516CDF}"/>
              </a:ext>
            </a:extLst>
          </p:cNvPr>
          <p:cNvSpPr>
            <a:spLocks noGrp="1"/>
          </p:cNvSpPr>
          <p:nvPr>
            <p:ph idx="1"/>
          </p:nvPr>
        </p:nvSpPr>
        <p:spPr>
          <a:xfrm>
            <a:off x="901064" y="2684641"/>
            <a:ext cx="9259132"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i="1" dirty="0"/>
              <a:t>How do we convene and collaborate?</a:t>
            </a:r>
          </a:p>
        </p:txBody>
      </p:sp>
      <p:pic>
        <p:nvPicPr>
          <p:cNvPr id="5" name="Graphic 4" descr="Meeting with solid fill">
            <a:extLst>
              <a:ext uri="{FF2B5EF4-FFF2-40B4-BE49-F238E27FC236}">
                <a16:creationId xmlns:a16="http://schemas.microsoft.com/office/drawing/2014/main" id="{9D575A43-0E86-1E95-ABFF-87332B565B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367" y="1983438"/>
            <a:ext cx="4592135" cy="4592135"/>
          </a:xfrm>
          <a:prstGeom prst="rect">
            <a:avLst/>
          </a:prstGeom>
        </p:spPr>
      </p:pic>
    </p:spTree>
    <p:extLst>
      <p:ext uri="{BB962C8B-B14F-4D97-AF65-F5344CB8AC3E}">
        <p14:creationId xmlns:p14="http://schemas.microsoft.com/office/powerpoint/2010/main" val="107357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EC10-5475-6488-58B7-B0576CB6D5E6}"/>
              </a:ext>
            </a:extLst>
          </p:cNvPr>
          <p:cNvSpPr>
            <a:spLocks noGrp="1"/>
          </p:cNvSpPr>
          <p:nvPr>
            <p:ph type="title"/>
          </p:nvPr>
        </p:nvSpPr>
        <p:spPr>
          <a:xfrm>
            <a:off x="875189" y="671005"/>
            <a:ext cx="9285007" cy="220812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dirty="0"/>
              <a:t>Norms &amp; Rules</a:t>
            </a:r>
          </a:p>
        </p:txBody>
      </p:sp>
      <p:sp>
        <p:nvSpPr>
          <p:cNvPr id="3" name="Content Placeholder 2">
            <a:extLst>
              <a:ext uri="{FF2B5EF4-FFF2-40B4-BE49-F238E27FC236}">
                <a16:creationId xmlns:a16="http://schemas.microsoft.com/office/drawing/2014/main" id="{E67145D7-3B75-3D9A-51CB-B55DF67E4117}"/>
              </a:ext>
            </a:extLst>
          </p:cNvPr>
          <p:cNvSpPr>
            <a:spLocks noGrp="1"/>
          </p:cNvSpPr>
          <p:nvPr>
            <p:ph idx="1"/>
          </p:nvPr>
        </p:nvSpPr>
        <p:spPr>
          <a:xfrm>
            <a:off x="901064" y="2684641"/>
            <a:ext cx="9259132" cy="5015205"/>
          </a:xfrm>
        </p:spPr>
        <p:txBody>
          <a:bodyPr>
            <a:normAutofit/>
          </a:bodyPr>
          <a:lstStyle>
            <a:defPPr>
              <a:defRPr lang="en-US"/>
            </a:defPPr>
            <a:lvl1pPr marL="0" algn="l" defTabSz="966004" rtl="0" eaLnBrk="1" latinLnBrk="0" hangingPunct="1">
              <a:defRPr sz="3803" kern="1200">
                <a:solidFill>
                  <a:schemeClr val="tx1"/>
                </a:solidFill>
                <a:latin typeface="+mn-lt"/>
                <a:ea typeface="+mn-ea"/>
                <a:cs typeface="+mn-cs"/>
              </a:defRPr>
            </a:lvl1pPr>
            <a:lvl2pPr marL="966004" algn="l" defTabSz="966004" rtl="0" eaLnBrk="1" latinLnBrk="0" hangingPunct="1">
              <a:defRPr sz="3803" kern="1200">
                <a:solidFill>
                  <a:schemeClr val="tx1"/>
                </a:solidFill>
                <a:latin typeface="+mn-lt"/>
                <a:ea typeface="+mn-ea"/>
                <a:cs typeface="+mn-cs"/>
              </a:defRPr>
            </a:lvl2pPr>
            <a:lvl3pPr marL="1932007" algn="l" defTabSz="966004" rtl="0" eaLnBrk="1" latinLnBrk="0" hangingPunct="1">
              <a:defRPr sz="3803" kern="1200">
                <a:solidFill>
                  <a:schemeClr val="tx1"/>
                </a:solidFill>
                <a:latin typeface="+mn-lt"/>
                <a:ea typeface="+mn-ea"/>
                <a:cs typeface="+mn-cs"/>
              </a:defRPr>
            </a:lvl3pPr>
            <a:lvl4pPr marL="2898012" algn="l" defTabSz="966004" rtl="0" eaLnBrk="1" latinLnBrk="0" hangingPunct="1">
              <a:defRPr sz="3803" kern="1200">
                <a:solidFill>
                  <a:schemeClr val="tx1"/>
                </a:solidFill>
                <a:latin typeface="+mn-lt"/>
                <a:ea typeface="+mn-ea"/>
                <a:cs typeface="+mn-cs"/>
              </a:defRPr>
            </a:lvl4pPr>
            <a:lvl5pPr marL="3864015" algn="l" defTabSz="966004" rtl="0" eaLnBrk="1" latinLnBrk="0" hangingPunct="1">
              <a:defRPr sz="3803" kern="1200">
                <a:solidFill>
                  <a:schemeClr val="tx1"/>
                </a:solidFill>
                <a:latin typeface="+mn-lt"/>
                <a:ea typeface="+mn-ea"/>
                <a:cs typeface="+mn-cs"/>
              </a:defRPr>
            </a:lvl5pPr>
            <a:lvl6pPr marL="4830019" algn="l" defTabSz="966004" rtl="0" eaLnBrk="1" latinLnBrk="0" hangingPunct="1">
              <a:defRPr sz="3803" kern="1200">
                <a:solidFill>
                  <a:schemeClr val="tx1"/>
                </a:solidFill>
                <a:latin typeface="+mn-lt"/>
                <a:ea typeface="+mn-ea"/>
                <a:cs typeface="+mn-cs"/>
              </a:defRPr>
            </a:lvl6pPr>
            <a:lvl7pPr marL="5796023" algn="l" defTabSz="966004" rtl="0" eaLnBrk="1" latinLnBrk="0" hangingPunct="1">
              <a:defRPr sz="3803" kern="1200">
                <a:solidFill>
                  <a:schemeClr val="tx1"/>
                </a:solidFill>
                <a:latin typeface="+mn-lt"/>
                <a:ea typeface="+mn-ea"/>
                <a:cs typeface="+mn-cs"/>
              </a:defRPr>
            </a:lvl7pPr>
            <a:lvl8pPr marL="6762026" algn="l" defTabSz="966004" rtl="0" eaLnBrk="1" latinLnBrk="0" hangingPunct="1">
              <a:defRPr sz="3803" kern="1200">
                <a:solidFill>
                  <a:schemeClr val="tx1"/>
                </a:solidFill>
                <a:latin typeface="+mn-lt"/>
                <a:ea typeface="+mn-ea"/>
                <a:cs typeface="+mn-cs"/>
              </a:defRPr>
            </a:lvl8pPr>
            <a:lvl9pPr marL="7728031" algn="l" defTabSz="966004" rtl="0" eaLnBrk="1" latinLnBrk="0" hangingPunct="1">
              <a:defRPr sz="3803" kern="1200">
                <a:solidFill>
                  <a:schemeClr val="tx1"/>
                </a:solidFill>
                <a:latin typeface="+mn-lt"/>
                <a:ea typeface="+mn-ea"/>
                <a:cs typeface="+mn-cs"/>
              </a:defRPr>
            </a:lvl9pPr>
          </a:lstStyle>
          <a:p>
            <a:r>
              <a:rPr lang="en-AU" i="1" dirty="0"/>
              <a:t>How do we clarify expected behaviours without hindering autonomy? </a:t>
            </a:r>
          </a:p>
        </p:txBody>
      </p:sp>
      <p:pic>
        <p:nvPicPr>
          <p:cNvPr id="5" name="Graphic 4" descr="Clipboard with solid fill">
            <a:extLst>
              <a:ext uri="{FF2B5EF4-FFF2-40B4-BE49-F238E27FC236}">
                <a16:creationId xmlns:a16="http://schemas.microsoft.com/office/drawing/2014/main" id="{C63BCD1A-B8A6-A299-4266-2FB88A7EC9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367" y="1983438"/>
            <a:ext cx="4592135" cy="4592135"/>
          </a:xfrm>
          <a:prstGeom prst="rect">
            <a:avLst/>
          </a:prstGeom>
        </p:spPr>
      </p:pic>
    </p:spTree>
    <p:extLst>
      <p:ext uri="{BB962C8B-B14F-4D97-AF65-F5344CB8AC3E}">
        <p14:creationId xmlns:p14="http://schemas.microsoft.com/office/powerpoint/2010/main" val="2472946287"/>
      </p:ext>
    </p:extLst>
  </p:cSld>
  <p:clrMapOvr>
    <a:masterClrMapping/>
  </p:clrMapOvr>
</p:sld>
</file>

<file path=ppt/theme/theme1.xml><?xml version="1.0" encoding="utf-8"?>
<a:theme xmlns:a="http://schemas.openxmlformats.org/drawingml/2006/main" name="White Master">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2F99BC7-6979-BB4C-A7FA-257B972D3398}" vid="{B73AF32B-C4C3-C84A-A6D4-BE817E16705E}"/>
    </a:ext>
  </a:extLst>
</a:theme>
</file>

<file path=ppt/theme/theme2.xml><?xml version="1.0" encoding="utf-8"?>
<a:theme xmlns:a="http://schemas.openxmlformats.org/drawingml/2006/main" name="4_UoA">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A" id="{FDDC3FAA-6E17-4270-B198-86D0B56279BD}" vid="{7A10FE21-6A14-4C5E-92F3-5BC45D1484B0}"/>
    </a:ext>
  </a:extLst>
</a:theme>
</file>

<file path=ppt/theme/theme3.xml><?xml version="1.0" encoding="utf-8"?>
<a:theme xmlns:a="http://schemas.openxmlformats.org/drawingml/2006/main" name="Blue Master">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2F99BC7-6979-BB4C-A7FA-257B972D3398}" vid="{9388EB13-5A66-3445-ADE5-45CCB75F7242}"/>
    </a:ext>
  </a:extLst>
</a:theme>
</file>

<file path=ppt/theme/theme4.xml><?xml version="1.0" encoding="utf-8"?>
<a:theme xmlns:a="http://schemas.openxmlformats.org/drawingml/2006/main" name="Cover Master">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2F99BC7-6979-BB4C-A7FA-257B972D3398}" vid="{916D68D2-B479-E848-AECD-BEAB51BBB1A5}"/>
    </a:ext>
  </a:extLst>
</a:theme>
</file>

<file path=ppt/theme/theme5.xml><?xml version="1.0" encoding="utf-8"?>
<a:theme xmlns:a="http://schemas.openxmlformats.org/drawingml/2006/main" name="Content Master Blue">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2F99BC7-6979-BB4C-A7FA-257B972D3398}" vid="{ADFAD610-74F0-F948-8E42-00B01B29031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C6917A85738A449B99E4ED0306AE8B" ma:contentTypeVersion="19" ma:contentTypeDescription="Create a new document." ma:contentTypeScope="" ma:versionID="8f9d811594b400925462468dfda4d33a">
  <xsd:schema xmlns:xsd="http://www.w3.org/2001/XMLSchema" xmlns:xs="http://www.w3.org/2001/XMLSchema" xmlns:p="http://schemas.microsoft.com/office/2006/metadata/properties" xmlns:ns2="2a312f8f-5de6-465f-9747-42b0479907b6" xmlns:ns3="65d236e1-9767-4dcd-8e0f-f9763be43b38" targetNamespace="http://schemas.microsoft.com/office/2006/metadata/properties" ma:root="true" ma:fieldsID="c74c5aeb6de1632a3669619ce37ad94c" ns2:_="" ns3:_="">
    <xsd:import namespace="2a312f8f-5de6-465f-9747-42b0479907b6"/>
    <xsd:import namespace="65d236e1-9767-4dcd-8e0f-f9763be43b3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element ref="ns2:DraftorFinal" minOccurs="0"/>
                <xsd:element ref="ns2:Sent" minOccurs="0"/>
                <xsd:element ref="ns2:Sentto"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12f8f-5de6-465f-9747-42b0479907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560fd02-aa12-447b-bf2e-34c9e57d035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DraftorFinal" ma:index="23" nillable="true" ma:displayName="Draft or Final" ma:description="Describes if file is a draft or final version ready to send. Live file means a document that is waiting on information to be updated and will stay 'live' for a while" ma:format="Dropdown" ma:internalName="DraftorFinal">
      <xsd:simpleType>
        <xsd:restriction base="dms:Choice">
          <xsd:enumeration value="Old"/>
          <xsd:enumeration value="Draft"/>
          <xsd:enumeration value="Latest Draft"/>
          <xsd:enumeration value="Final"/>
          <xsd:enumeration value="Live File"/>
        </xsd:restriction>
      </xsd:simpleType>
    </xsd:element>
    <xsd:element name="Sent" ma:index="24" nillable="true" ma:displayName="? Sent" ma:description="Tells if the file has been sent or is yet to be sent (unsent)" ma:format="Dropdown" ma:internalName="Sent">
      <xsd:simpleType>
        <xsd:restriction base="dms:Choice">
          <xsd:enumeration value="Sent"/>
          <xsd:enumeration value="Unsent"/>
        </xsd:restriction>
      </xsd:simpleType>
    </xsd:element>
    <xsd:element name="Sentto" ma:index="25" nillable="true" ma:displayName="Send to" ma:description="Tells you who the file has been sent to or who it needs to be sent to when ready" ma:format="Dropdown" ma:list="UserInfo" ma:SharePointGroup="0" ma:internalName="Sent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mments" ma:index="26"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d236e1-9767-4dcd-8e0f-f9763be43b3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c3f175c-e3ff-4845-80ec-3ba52523a498}" ma:internalName="TaxCatchAll" ma:showField="CatchAllData" ma:web="65d236e1-9767-4dcd-8e0f-f9763be43b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312f8f-5de6-465f-9747-42b0479907b6">
      <Terms xmlns="http://schemas.microsoft.com/office/infopath/2007/PartnerControls"/>
    </lcf76f155ced4ddcb4097134ff3c332f>
    <DraftorFinal xmlns="2a312f8f-5de6-465f-9747-42b0479907b6">Final</DraftorFinal>
    <TaxCatchAll xmlns="65d236e1-9767-4dcd-8e0f-f9763be43b38" xsi:nil="true"/>
    <Sent xmlns="2a312f8f-5de6-465f-9747-42b0479907b6" xsi:nil="true"/>
    <Sentto xmlns="2a312f8f-5de6-465f-9747-42b0479907b6">
      <UserInfo>
        <DisplayName/>
        <AccountId xsi:nil="true"/>
        <AccountType/>
      </UserInfo>
    </Sentto>
    <Comments xmlns="2a312f8f-5de6-465f-9747-42b0479907b6" xsi:nil="true"/>
    <SharedWithUsers xmlns="65d236e1-9767-4dcd-8e0f-f9763be43b38">
      <UserInfo>
        <DisplayName>Amy Duncan</DisplayName>
        <AccountId>293</AccountId>
        <AccountType/>
      </UserInfo>
    </SharedWithUsers>
  </documentManagement>
</p:properties>
</file>

<file path=customXml/itemProps1.xml><?xml version="1.0" encoding="utf-8"?>
<ds:datastoreItem xmlns:ds="http://schemas.openxmlformats.org/officeDocument/2006/customXml" ds:itemID="{E17CC94A-0126-446D-B943-ACAB71827A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312f8f-5de6-465f-9747-42b0479907b6"/>
    <ds:schemaRef ds:uri="65d236e1-9767-4dcd-8e0f-f9763be43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D490C1-8833-4249-8BD3-5849AD364A8D}">
  <ds:schemaRefs>
    <ds:schemaRef ds:uri="http://schemas.microsoft.com/sharepoint/v3/contenttype/forms"/>
  </ds:schemaRefs>
</ds:datastoreItem>
</file>

<file path=customXml/itemProps3.xml><?xml version="1.0" encoding="utf-8"?>
<ds:datastoreItem xmlns:ds="http://schemas.openxmlformats.org/officeDocument/2006/customXml" ds:itemID="{A9F4FD92-9BA4-4E22-9AB4-4D7440A75C22}">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2a312f8f-5de6-465f-9747-42b0479907b6"/>
    <ds:schemaRef ds:uri="http://schemas.openxmlformats.org/package/2006/metadata/core-properties"/>
    <ds:schemaRef ds:uri="65d236e1-9767-4dcd-8e0f-f9763be43b3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uoa-powerpoint-template</Template>
  <TotalTime>4</TotalTime>
  <Words>880</Words>
  <Application>Microsoft Office PowerPoint</Application>
  <PresentationFormat>Custom</PresentationFormat>
  <Paragraphs>60</Paragraphs>
  <Slides>21</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21</vt:i4>
      </vt:variant>
    </vt:vector>
  </HeadingPairs>
  <TitlesOfParts>
    <vt:vector size="28" baseType="lpstr">
      <vt:lpstr>Arial</vt:lpstr>
      <vt:lpstr>Calibri</vt:lpstr>
      <vt:lpstr>White Master</vt:lpstr>
      <vt:lpstr>4_UoA</vt:lpstr>
      <vt:lpstr>Blue Master</vt:lpstr>
      <vt:lpstr>Cover Master</vt:lpstr>
      <vt:lpstr>Content Master Blue</vt:lpstr>
      <vt:lpstr>[Team name] Team Ways of Working</vt:lpstr>
      <vt:lpstr>Using this deck</vt:lpstr>
      <vt:lpstr>Start here</vt:lpstr>
      <vt:lpstr>Who we are (people and roles) </vt:lpstr>
      <vt:lpstr>Our purpose</vt:lpstr>
      <vt:lpstr>Values</vt:lpstr>
      <vt:lpstr>Decision-making</vt:lpstr>
      <vt:lpstr>Meetings</vt:lpstr>
      <vt:lpstr>Norms &amp; Rules</vt:lpstr>
      <vt:lpstr>Rituals</vt:lpstr>
      <vt:lpstr>Feedback</vt:lpstr>
      <vt:lpstr>Psychological Safety</vt:lpstr>
      <vt:lpstr>Communication</vt:lpstr>
      <vt:lpstr>Collaboration</vt:lpstr>
      <vt:lpstr>Recognition</vt:lpstr>
      <vt:lpstr>Prioritization</vt:lpstr>
      <vt:lpstr>Where we store documents and information</vt:lpstr>
      <vt:lpstr>Systems we use </vt:lpstr>
      <vt:lpstr>Hours and place of work</vt:lpstr>
      <vt:lpstr>Ideas Garden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name] Team Board</dc:title>
  <dc:creator>Jennah Robichaud</dc:creator>
  <cp:lastModifiedBy>Nikolas Sghirripa</cp:lastModifiedBy>
  <cp:revision>26</cp:revision>
  <dcterms:created xsi:type="dcterms:W3CDTF">2024-05-07T06:04:41Z</dcterms:created>
  <dcterms:modified xsi:type="dcterms:W3CDTF">2024-06-18T00:46:40Z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0x0101006BC6917A85738A449B99E4ED0306AE8B</vt:lpwstr>
  </property>
  <property fmtid="{D5CDD505-2E9C-101B-9397-08002B2CF9AE}" pid="3" name="Order">
    <vt:r8>7281600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